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2"/>
  </p:notesMasterIdLst>
  <p:handoutMasterIdLst>
    <p:handoutMasterId r:id="rId43"/>
  </p:handoutMasterIdLst>
  <p:sldIdLst>
    <p:sldId id="256" r:id="rId2"/>
    <p:sldId id="283" r:id="rId3"/>
    <p:sldId id="284" r:id="rId4"/>
    <p:sldId id="275" r:id="rId5"/>
    <p:sldId id="276" r:id="rId6"/>
    <p:sldId id="285" r:id="rId7"/>
    <p:sldId id="272" r:id="rId8"/>
    <p:sldId id="267" r:id="rId9"/>
    <p:sldId id="271" r:id="rId10"/>
    <p:sldId id="286" r:id="rId11"/>
    <p:sldId id="287" r:id="rId12"/>
    <p:sldId id="293" r:id="rId13"/>
    <p:sldId id="295" r:id="rId14"/>
    <p:sldId id="296" r:id="rId15"/>
    <p:sldId id="297" r:id="rId16"/>
    <p:sldId id="298" r:id="rId17"/>
    <p:sldId id="273" r:id="rId18"/>
    <p:sldId id="299" r:id="rId19"/>
    <p:sldId id="300" r:id="rId20"/>
    <p:sldId id="301" r:id="rId21"/>
    <p:sldId id="261" r:id="rId22"/>
    <p:sldId id="306" r:id="rId23"/>
    <p:sldId id="305" r:id="rId24"/>
    <p:sldId id="304" r:id="rId25"/>
    <p:sldId id="270" r:id="rId26"/>
    <p:sldId id="266" r:id="rId27"/>
    <p:sldId id="302" r:id="rId28"/>
    <p:sldId id="308" r:id="rId29"/>
    <p:sldId id="303" r:id="rId30"/>
    <p:sldId id="265" r:id="rId31"/>
    <p:sldId id="278" r:id="rId32"/>
    <p:sldId id="260" r:id="rId33"/>
    <p:sldId id="280" r:id="rId34"/>
    <p:sldId id="279" r:id="rId35"/>
    <p:sldId id="288" r:id="rId36"/>
    <p:sldId id="289" r:id="rId37"/>
    <p:sldId id="290" r:id="rId38"/>
    <p:sldId id="292" r:id="rId39"/>
    <p:sldId id="307" r:id="rId40"/>
    <p:sldId id="263" r:id="rId4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el/Title" id="{0938C446-2CCE-468C-9B45-075661992FAE}">
          <p14:sldIdLst>
            <p14:sldId id="256"/>
            <p14:sldId id="283"/>
            <p14:sldId id="284"/>
            <p14:sldId id="275"/>
          </p14:sldIdLst>
        </p14:section>
        <p14:section name="Inhalt/Content" id="{131C45DC-E040-44D1-A8B4-A8B6F5EB75AC}">
          <p14:sldIdLst>
            <p14:sldId id="276"/>
            <p14:sldId id="285"/>
          </p14:sldIdLst>
        </p14:section>
        <p14:section name="Headline + Text" id="{474FAAE8-057E-4E47-A772-4D540C802F8D}">
          <p14:sldIdLst>
            <p14:sldId id="272"/>
            <p14:sldId id="267"/>
            <p14:sldId id="271"/>
            <p14:sldId id="286"/>
            <p14:sldId id="287"/>
          </p14:sldIdLst>
        </p14:section>
        <p14:section name="Headline + Text + Picture/Video/Grafik" id="{A970B777-C7BC-4508-A308-E4A3AE919B92}">
          <p14:sldIdLst>
            <p14:sldId id="293"/>
            <p14:sldId id="295"/>
            <p14:sldId id="296"/>
            <p14:sldId id="297"/>
            <p14:sldId id="298"/>
            <p14:sldId id="273"/>
            <p14:sldId id="299"/>
            <p14:sldId id="300"/>
            <p14:sldId id="301"/>
          </p14:sldIdLst>
        </p14:section>
        <p14:section name="Headline + Tabelle/Table" id="{20B25D40-E9FD-482E-9981-F54FE6FD6A9C}">
          <p14:sldIdLst>
            <p14:sldId id="261"/>
            <p14:sldId id="306"/>
            <p14:sldId id="305"/>
            <p14:sldId id="304"/>
            <p14:sldId id="270"/>
            <p14:sldId id="266"/>
          </p14:sldIdLst>
        </p14:section>
        <p14:section name="Bild/Picture/Video" id="{447DAAFC-6109-4B0D-A999-AA8E987F4C7C}">
          <p14:sldIdLst>
            <p14:sldId id="302"/>
            <p14:sldId id="308"/>
            <p14:sldId id="303"/>
          </p14:sldIdLst>
        </p14:section>
        <p14:section name="Zitat/Quote" id="{4FBB75CC-90F2-491B-BADD-09CFC8ABCCD7}">
          <p14:sldIdLst>
            <p14:sldId id="265"/>
          </p14:sldIdLst>
        </p14:section>
        <p14:section name="Kapiteltrenner/New chapter" id="{0CB7CB3B-998B-4FB5-AB2E-B30FE3032474}">
          <p14:sldIdLst>
            <p14:sldId id="278"/>
            <p14:sldId id="260"/>
            <p14:sldId id="280"/>
            <p14:sldId id="279"/>
          </p14:sldIdLst>
        </p14:section>
        <p14:section name="Sprecherwechsel/ Change of speaker" id="{057925FB-2152-438C-80E6-95F3A906D656}">
          <p14:sldIdLst>
            <p14:sldId id="288"/>
            <p14:sldId id="289"/>
            <p14:sldId id="290"/>
            <p14:sldId id="292"/>
          </p14:sldIdLst>
        </p14:section>
        <p14:section name="Schlussfolie/End" id="{ECBC243B-8F87-4ED1-8B87-79EEEA39CF14}">
          <p14:sldIdLst>
            <p14:sldId id="307"/>
          </p14:sldIdLst>
        </p14:section>
        <p14:section name="Standards" id="{3C88BF6E-B90B-4B30-8383-E44716DA8941}">
          <p14:sldIdLst>
            <p14:sldId id="26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78"/>
    <a:srgbClr val="004178"/>
    <a:srgbClr val="BCCFDC"/>
    <a:srgbClr val="024576"/>
    <a:srgbClr val="3A5A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Helle Formatvorlage 3 - Akz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E3FDE45-AF77-4B5C-9715-49D594BDF05E}" styleName="Helle Formatvorlage 1 - Akz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E8B1032C-EA38-4F05-BA0D-38AFFFC7BED3}" styleName="Helle Formatvorlage 3 - Akz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17" autoAdjust="0"/>
    <p:restoredTop sz="94696" autoAdjust="0"/>
  </p:normalViewPr>
  <p:slideViewPr>
    <p:cSldViewPr snapToGrid="0" showGuides="1">
      <p:cViewPr>
        <p:scale>
          <a:sx n="142" d="100"/>
          <a:sy n="142" d="100"/>
        </p:scale>
        <p:origin x="396" y="312"/>
      </p:cViewPr>
      <p:guideLst/>
    </p:cSldViewPr>
  </p:slideViewPr>
  <p:outlineViewPr>
    <p:cViewPr>
      <p:scale>
        <a:sx n="33" d="100"/>
        <a:sy n="33" d="100"/>
      </p:scale>
      <p:origin x="0" y="-846"/>
    </p:cViewPr>
  </p:outlineViewPr>
  <p:notesTextViewPr>
    <p:cViewPr>
      <p:scale>
        <a:sx n="1" d="1"/>
        <a:sy n="1" d="1"/>
      </p:scale>
      <p:origin x="0" y="0"/>
    </p:cViewPr>
  </p:notesTextViewPr>
  <p:sorterViewPr>
    <p:cViewPr>
      <p:scale>
        <a:sx n="80" d="100"/>
        <a:sy n="80" d="100"/>
      </p:scale>
      <p:origin x="0" y="-9456"/>
    </p:cViewPr>
  </p:sorterViewPr>
  <p:notesViewPr>
    <p:cSldViewPr snapToGrid="0">
      <p:cViewPr varScale="1">
        <p:scale>
          <a:sx n="105" d="100"/>
          <a:sy n="105" d="100"/>
        </p:scale>
        <p:origin x="4734" y="13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0"/>
          <c:order val="0"/>
          <c:tx>
            <c:strRef>
              <c:f>Tabelle1!$B$1</c:f>
              <c:strCache>
                <c:ptCount val="1"/>
                <c:pt idx="0">
                  <c:v>Datenreihe 1</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Tabelle1!$A$2:$A$5</c:f>
              <c:strCache>
                <c:ptCount val="4"/>
                <c:pt idx="0">
                  <c:v>Kategorie 1</c:v>
                </c:pt>
                <c:pt idx="1">
                  <c:v>Kategorie 2</c:v>
                </c:pt>
                <c:pt idx="2">
                  <c:v>Kategorie 3</c:v>
                </c:pt>
                <c:pt idx="3">
                  <c:v>Kategorie 4</c:v>
                </c:pt>
              </c:strCache>
            </c:strRef>
          </c:cat>
          <c:val>
            <c:numRef>
              <c:f>Tabelle1!$B$2:$B$5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7CA8-41D1-B062-6E760029F740}"/>
            </c:ext>
          </c:extLst>
        </c:ser>
        <c:ser>
          <c:idx val="1"/>
          <c:order val="1"/>
          <c:tx>
            <c:strRef>
              <c:f>Tabelle1!$C$1</c:f>
              <c:strCache>
                <c:ptCount val="1"/>
                <c:pt idx="0">
                  <c:v>Datenreihe 2</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Tabelle1!$A$2:$A$5</c:f>
              <c:strCache>
                <c:ptCount val="4"/>
                <c:pt idx="0">
                  <c:v>Kategorie 1</c:v>
                </c:pt>
                <c:pt idx="1">
                  <c:v>Kategorie 2</c:v>
                </c:pt>
                <c:pt idx="2">
                  <c:v>Kategorie 3</c:v>
                </c:pt>
                <c:pt idx="3">
                  <c:v>Kategorie 4</c:v>
                </c:pt>
              </c:strCache>
            </c:strRef>
          </c:cat>
          <c:val>
            <c:numRef>
              <c:f>Tabelle1!$C$2:$C$5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7CA8-41D1-B062-6E760029F740}"/>
            </c:ext>
          </c:extLst>
        </c:ser>
        <c:ser>
          <c:idx val="2"/>
          <c:order val="2"/>
          <c:tx>
            <c:strRef>
              <c:f>Tabelle1!$D$1</c:f>
              <c:strCache>
                <c:ptCount val="1"/>
                <c:pt idx="0">
                  <c:v>Datenreihe 3</c:v>
                </c:pt>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Tabelle1!$A$2:$A$5</c:f>
              <c:strCache>
                <c:ptCount val="4"/>
                <c:pt idx="0">
                  <c:v>Kategorie 1</c:v>
                </c:pt>
                <c:pt idx="1">
                  <c:v>Kategorie 2</c:v>
                </c:pt>
                <c:pt idx="2">
                  <c:v>Kategorie 3</c:v>
                </c:pt>
                <c:pt idx="3">
                  <c:v>Kategorie 4</c:v>
                </c:pt>
              </c:strCache>
            </c:strRef>
          </c:cat>
          <c:val>
            <c:numRef>
              <c:f>Tabelle1!$D$2:$D$5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7CA8-41D1-B062-6E760029F740}"/>
            </c:ext>
          </c:extLst>
        </c:ser>
        <c:dLbls>
          <c:dLblPos val="outEnd"/>
          <c:showLegendKey val="0"/>
          <c:showVal val="1"/>
          <c:showCatName val="0"/>
          <c:showSerName val="0"/>
          <c:showPercent val="0"/>
          <c:showBubbleSize val="0"/>
        </c:dLbls>
        <c:gapWidth val="444"/>
        <c:overlap val="-90"/>
        <c:axId val="792015552"/>
        <c:axId val="792014240"/>
      </c:barChart>
      <c:catAx>
        <c:axId val="7920155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de-DE"/>
          </a:p>
        </c:txPr>
        <c:crossAx val="792014240"/>
        <c:crosses val="autoZero"/>
        <c:auto val="1"/>
        <c:lblAlgn val="ctr"/>
        <c:lblOffset val="100"/>
        <c:noMultiLvlLbl val="0"/>
      </c:catAx>
      <c:valAx>
        <c:axId val="792014240"/>
        <c:scaling>
          <c:orientation val="minMax"/>
        </c:scaling>
        <c:delete val="1"/>
        <c:axPos val="l"/>
        <c:numFmt formatCode="General" sourceLinked="1"/>
        <c:majorTickMark val="none"/>
        <c:minorTickMark val="none"/>
        <c:tickLblPos val="nextTo"/>
        <c:crossAx val="79201555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Tabelle1!$B$1</c:f>
              <c:strCache>
                <c:ptCount val="1"/>
                <c:pt idx="0">
                  <c:v>Datenreihe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Tabelle1!$A$2:$A$5</c:f>
              <c:strCache>
                <c:ptCount val="4"/>
                <c:pt idx="0">
                  <c:v>Kategorie 1</c:v>
                </c:pt>
                <c:pt idx="1">
                  <c:v>Kategorie 2</c:v>
                </c:pt>
                <c:pt idx="2">
                  <c:v>Kategorie 3</c:v>
                </c:pt>
                <c:pt idx="3">
                  <c:v>Kategorie 4</c:v>
                </c:pt>
              </c:strCache>
            </c:strRef>
          </c:cat>
          <c:val>
            <c:numRef>
              <c:f>Tabelle1!$B$2:$B$5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3168-4286-BF1D-1F27F23229F0}"/>
            </c:ext>
          </c:extLst>
        </c:ser>
        <c:ser>
          <c:idx val="1"/>
          <c:order val="1"/>
          <c:tx>
            <c:strRef>
              <c:f>Tabelle1!$C$1</c:f>
              <c:strCache>
                <c:ptCount val="1"/>
                <c:pt idx="0">
                  <c:v>Datenreihe 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Tabelle1!$A$2:$A$5</c:f>
              <c:strCache>
                <c:ptCount val="4"/>
                <c:pt idx="0">
                  <c:v>Kategorie 1</c:v>
                </c:pt>
                <c:pt idx="1">
                  <c:v>Kategorie 2</c:v>
                </c:pt>
                <c:pt idx="2">
                  <c:v>Kategorie 3</c:v>
                </c:pt>
                <c:pt idx="3">
                  <c:v>Kategorie 4</c:v>
                </c:pt>
              </c:strCache>
            </c:strRef>
          </c:cat>
          <c:val>
            <c:numRef>
              <c:f>Tabelle1!$C$2:$C$5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3168-4286-BF1D-1F27F23229F0}"/>
            </c:ext>
          </c:extLst>
        </c:ser>
        <c:ser>
          <c:idx val="2"/>
          <c:order val="2"/>
          <c:tx>
            <c:strRef>
              <c:f>Tabelle1!$D$1</c:f>
              <c:strCache>
                <c:ptCount val="1"/>
                <c:pt idx="0">
                  <c:v>Datenreihe 3</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Tabelle1!$A$2:$A$5</c:f>
              <c:strCache>
                <c:ptCount val="4"/>
                <c:pt idx="0">
                  <c:v>Kategorie 1</c:v>
                </c:pt>
                <c:pt idx="1">
                  <c:v>Kategorie 2</c:v>
                </c:pt>
                <c:pt idx="2">
                  <c:v>Kategorie 3</c:v>
                </c:pt>
                <c:pt idx="3">
                  <c:v>Kategorie 4</c:v>
                </c:pt>
              </c:strCache>
            </c:strRef>
          </c:cat>
          <c:val>
            <c:numRef>
              <c:f>Tabelle1!$D$2:$D$5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3168-4286-BF1D-1F27F23229F0}"/>
            </c:ext>
          </c:extLst>
        </c:ser>
        <c:dLbls>
          <c:showLegendKey val="0"/>
          <c:showVal val="0"/>
          <c:showCatName val="0"/>
          <c:showSerName val="0"/>
          <c:showPercent val="0"/>
          <c:showBubbleSize val="0"/>
        </c:dLbls>
        <c:marker val="1"/>
        <c:smooth val="0"/>
        <c:axId val="813851920"/>
        <c:axId val="813858152"/>
      </c:lineChart>
      <c:catAx>
        <c:axId val="813851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813858152"/>
        <c:crosses val="autoZero"/>
        <c:auto val="1"/>
        <c:lblAlgn val="ctr"/>
        <c:lblOffset val="100"/>
        <c:noMultiLvlLbl val="0"/>
      </c:catAx>
      <c:valAx>
        <c:axId val="8138581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813851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0"/>
          <c:order val="0"/>
          <c:tx>
            <c:strRef>
              <c:f>Tabelle1!$B$1</c:f>
              <c:strCache>
                <c:ptCount val="1"/>
                <c:pt idx="0">
                  <c:v>Datenreihe 1</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Tabelle1!$A$2:$A$5</c:f>
              <c:strCache>
                <c:ptCount val="4"/>
                <c:pt idx="0">
                  <c:v>Kategorie 1</c:v>
                </c:pt>
                <c:pt idx="1">
                  <c:v>Kategorie 2</c:v>
                </c:pt>
                <c:pt idx="2">
                  <c:v>Kategorie 3</c:v>
                </c:pt>
                <c:pt idx="3">
                  <c:v>Kategorie 4</c:v>
                </c:pt>
              </c:strCache>
            </c:strRef>
          </c:cat>
          <c:val>
            <c:numRef>
              <c:f>Tabelle1!$B$2:$B$5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091-477D-ADF9-7A71AD3C0EA3}"/>
            </c:ext>
          </c:extLst>
        </c:ser>
        <c:ser>
          <c:idx val="1"/>
          <c:order val="1"/>
          <c:tx>
            <c:strRef>
              <c:f>Tabelle1!$C$1</c:f>
              <c:strCache>
                <c:ptCount val="1"/>
                <c:pt idx="0">
                  <c:v>Datenreihe 2</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Tabelle1!$A$2:$A$5</c:f>
              <c:strCache>
                <c:ptCount val="4"/>
                <c:pt idx="0">
                  <c:v>Kategorie 1</c:v>
                </c:pt>
                <c:pt idx="1">
                  <c:v>Kategorie 2</c:v>
                </c:pt>
                <c:pt idx="2">
                  <c:v>Kategorie 3</c:v>
                </c:pt>
                <c:pt idx="3">
                  <c:v>Kategorie 4</c:v>
                </c:pt>
              </c:strCache>
            </c:strRef>
          </c:cat>
          <c:val>
            <c:numRef>
              <c:f>Tabelle1!$C$2:$C$5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091-477D-ADF9-7A71AD3C0EA3}"/>
            </c:ext>
          </c:extLst>
        </c:ser>
        <c:ser>
          <c:idx val="2"/>
          <c:order val="2"/>
          <c:tx>
            <c:strRef>
              <c:f>Tabelle1!$D$1</c:f>
              <c:strCache>
                <c:ptCount val="1"/>
                <c:pt idx="0">
                  <c:v>Datenreihe 3</c:v>
                </c:pt>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Tabelle1!$A$2:$A$5</c:f>
              <c:strCache>
                <c:ptCount val="4"/>
                <c:pt idx="0">
                  <c:v>Kategorie 1</c:v>
                </c:pt>
                <c:pt idx="1">
                  <c:v>Kategorie 2</c:v>
                </c:pt>
                <c:pt idx="2">
                  <c:v>Kategorie 3</c:v>
                </c:pt>
                <c:pt idx="3">
                  <c:v>Kategorie 4</c:v>
                </c:pt>
              </c:strCache>
            </c:strRef>
          </c:cat>
          <c:val>
            <c:numRef>
              <c:f>Tabelle1!$D$2:$D$5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091-477D-ADF9-7A71AD3C0EA3}"/>
            </c:ext>
          </c:extLst>
        </c:ser>
        <c:dLbls>
          <c:dLblPos val="outEnd"/>
          <c:showLegendKey val="0"/>
          <c:showVal val="1"/>
          <c:showCatName val="0"/>
          <c:showSerName val="0"/>
          <c:showPercent val="0"/>
          <c:showBubbleSize val="0"/>
        </c:dLbls>
        <c:gapWidth val="444"/>
        <c:overlap val="-90"/>
        <c:axId val="927927280"/>
        <c:axId val="927923672"/>
      </c:barChart>
      <c:catAx>
        <c:axId val="9279272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de-DE"/>
          </a:p>
        </c:txPr>
        <c:crossAx val="927923672"/>
        <c:crosses val="autoZero"/>
        <c:auto val="1"/>
        <c:lblAlgn val="ctr"/>
        <c:lblOffset val="100"/>
        <c:noMultiLvlLbl val="0"/>
      </c:catAx>
      <c:valAx>
        <c:axId val="927923672"/>
        <c:scaling>
          <c:orientation val="minMax"/>
        </c:scaling>
        <c:delete val="1"/>
        <c:axPos val="l"/>
        <c:numFmt formatCode="General" sourceLinked="1"/>
        <c:majorTickMark val="none"/>
        <c:minorTickMark val="none"/>
        <c:tickLblPos val="nextTo"/>
        <c:crossAx val="92792728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4D2B7C0-AE5A-44CA-8C07-7833E639FAAA}" type="datetimeFigureOut">
              <a:rPr lang="de-DE" smtClean="0"/>
              <a:t>05.03.2026</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F6D5F81-E6D3-4CFB-AD5E-034076274E50}" type="slidenum">
              <a:rPr lang="de-DE" smtClean="0"/>
              <a:t>‹Nr.›</a:t>
            </a:fld>
            <a:endParaRPr lang="de-DE"/>
          </a:p>
        </p:txBody>
      </p:sp>
    </p:spTree>
    <p:extLst>
      <p:ext uri="{BB962C8B-B14F-4D97-AF65-F5344CB8AC3E}">
        <p14:creationId xmlns:p14="http://schemas.microsoft.com/office/powerpoint/2010/main" val="13452139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E2D893-BCE9-471C-B833-BB7A19EF6DE4}" type="datetimeFigureOut">
              <a:rPr lang="de-DE" smtClean="0"/>
              <a:t>05.03.2026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46AB94-199C-4148-8B5E-86FE1088B94C}" type="slidenum">
              <a:rPr lang="de-DE" smtClean="0"/>
              <a:t>‹Nr.›</a:t>
            </a:fld>
            <a:endParaRPr lang="de-DE"/>
          </a:p>
        </p:txBody>
      </p:sp>
    </p:spTree>
    <p:extLst>
      <p:ext uri="{BB962C8B-B14F-4D97-AF65-F5344CB8AC3E}">
        <p14:creationId xmlns:p14="http://schemas.microsoft.com/office/powerpoint/2010/main" val="3532194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el weiß">
    <p:spTree>
      <p:nvGrpSpPr>
        <p:cNvPr id="1" name=""/>
        <p:cNvGrpSpPr/>
        <p:nvPr/>
      </p:nvGrpSpPr>
      <p:grpSpPr>
        <a:xfrm>
          <a:off x="0" y="0"/>
          <a:ext cx="0" cy="0"/>
          <a:chOff x="0" y="0"/>
          <a:chExt cx="0" cy="0"/>
        </a:xfrm>
      </p:grpSpPr>
      <p:sp>
        <p:nvSpPr>
          <p:cNvPr id="5" name="Bildplatzhalter 4"/>
          <p:cNvSpPr>
            <a:spLocks noGrp="1"/>
          </p:cNvSpPr>
          <p:nvPr>
            <p:ph type="pic" sz="quarter" idx="10"/>
          </p:nvPr>
        </p:nvSpPr>
        <p:spPr>
          <a:xfrm>
            <a:off x="0" y="3392488"/>
            <a:ext cx="12192000" cy="3465512"/>
          </a:xfrm>
          <a:solidFill>
            <a:schemeClr val="bg2"/>
          </a:solidFill>
        </p:spPr>
        <p:txBody>
          <a:bodyPr/>
          <a:lstStyle/>
          <a:p>
            <a:endParaRPr lang="de-DE" dirty="0"/>
          </a:p>
        </p:txBody>
      </p:sp>
      <p:sp>
        <p:nvSpPr>
          <p:cNvPr id="2" name="Titel 1"/>
          <p:cNvSpPr>
            <a:spLocks noGrp="1"/>
          </p:cNvSpPr>
          <p:nvPr>
            <p:ph type="ctrTitle" hasCustomPrompt="1"/>
          </p:nvPr>
        </p:nvSpPr>
        <p:spPr>
          <a:xfrm>
            <a:off x="1019176" y="2168525"/>
            <a:ext cx="10153650" cy="3852862"/>
          </a:xfrm>
          <a:solidFill>
            <a:srgbClr val="004178">
              <a:alpha val="89804"/>
            </a:srgbClr>
          </a:solidFill>
        </p:spPr>
        <p:txBody>
          <a:bodyPr lIns="432000" tIns="1008000" rIns="180000" bIns="0" anchor="t"/>
          <a:lstStyle>
            <a:lvl1pPr algn="l">
              <a:defRPr sz="3200" cap="all" baseline="0">
                <a:solidFill>
                  <a:schemeClr val="accent1">
                    <a:lumMod val="40000"/>
                    <a:lumOff val="60000"/>
                  </a:schemeClr>
                </a:solidFill>
              </a:defRPr>
            </a:lvl1pPr>
          </a:lstStyle>
          <a:p>
            <a:r>
              <a:rPr lang="de-DE" dirty="0"/>
              <a:t>TITEL DER PRÄSENTATION </a:t>
            </a:r>
            <a:br>
              <a:rPr lang="de-DE" dirty="0"/>
            </a:br>
            <a:r>
              <a:rPr lang="de-DE" dirty="0"/>
              <a:t>MASTERFORMAT DURCH KLICKEN </a:t>
            </a:r>
            <a:br>
              <a:rPr lang="de-DE" dirty="0"/>
            </a:br>
            <a:r>
              <a:rPr lang="de-DE" dirty="0"/>
              <a:t>BEARBEITEN</a:t>
            </a:r>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400" y="705458"/>
            <a:ext cx="2520000" cy="651596"/>
          </a:xfrm>
          <a:prstGeom prst="rect">
            <a:avLst/>
          </a:prstGeom>
        </p:spPr>
      </p:pic>
      <p:sp>
        <p:nvSpPr>
          <p:cNvPr id="21" name="Untertitel 2"/>
          <p:cNvSpPr txBox="1">
            <a:spLocks/>
          </p:cNvSpPr>
          <p:nvPr userDrawn="1"/>
        </p:nvSpPr>
        <p:spPr>
          <a:xfrm>
            <a:off x="1450975" y="2657022"/>
            <a:ext cx="9702800" cy="230135"/>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0"/>
              </a:spcBef>
              <a:spcAft>
                <a:spcPts val="1000"/>
              </a:spcAft>
              <a:buFont typeface="Arial" panose="020B0604020202020204" pitchFamily="34" charset="0"/>
              <a:buNone/>
              <a:defRPr sz="1800" kern="1200" spc="30" baseline="0">
                <a:solidFill>
                  <a:schemeClr val="bg1"/>
                </a:solidFill>
                <a:latin typeface="Rockwell" panose="02060603020205020403" pitchFamily="18" charset="0"/>
                <a:ea typeface="+mn-ea"/>
                <a:cs typeface="+mn-cs"/>
              </a:defRPr>
            </a:lvl1pPr>
            <a:lvl2pPr marL="457200" indent="0" algn="ctr" defTabSz="914400" rtl="0" eaLnBrk="1" latinLnBrk="0" hangingPunct="1">
              <a:lnSpc>
                <a:spcPct val="90000"/>
              </a:lnSpc>
              <a:spcBef>
                <a:spcPts val="0"/>
              </a:spcBef>
              <a:spcAft>
                <a:spcPts val="500"/>
              </a:spcAft>
              <a:buClr>
                <a:schemeClr val="tx2"/>
              </a:buClr>
              <a:buSzPct val="90000"/>
              <a:buFontTx/>
              <a:buNone/>
              <a:defRPr sz="2000" kern="1200">
                <a:solidFill>
                  <a:schemeClr val="tx1"/>
                </a:solidFill>
                <a:latin typeface="+mj-lt"/>
                <a:ea typeface="+mn-ea"/>
                <a:cs typeface="+mn-cs"/>
              </a:defRPr>
            </a:lvl2pPr>
            <a:lvl3pPr marL="914400" indent="0" algn="ctr" defTabSz="914400" rtl="0" eaLnBrk="1" latinLnBrk="0" hangingPunct="1">
              <a:lnSpc>
                <a:spcPct val="90000"/>
              </a:lnSpc>
              <a:spcBef>
                <a:spcPts val="500"/>
              </a:spcBef>
              <a:spcAft>
                <a:spcPts val="500"/>
              </a:spcAft>
              <a:buFontTx/>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1000"/>
              </a:spcBef>
              <a:spcAft>
                <a:spcPts val="1000"/>
              </a:spcAft>
              <a:buFontTx/>
              <a:buNone/>
              <a:defRPr sz="1600" kern="1200" baseline="0">
                <a:solidFill>
                  <a:schemeClr val="tx2"/>
                </a:solidFill>
                <a:latin typeface="+mj-lt"/>
                <a:ea typeface="+mn-ea"/>
                <a:cs typeface="+mn-cs"/>
              </a:defRPr>
            </a:lvl4pPr>
            <a:lvl5pPr marL="1828800" indent="0" algn="ctr" defTabSz="914400" rtl="0" eaLnBrk="1" latinLnBrk="0" hangingPunct="1">
              <a:lnSpc>
                <a:spcPct val="90000"/>
              </a:lnSpc>
              <a:spcBef>
                <a:spcPts val="0"/>
              </a:spcBef>
              <a:spcAft>
                <a:spcPts val="500"/>
              </a:spcAft>
              <a:buSzPct val="80000"/>
              <a:buFontTx/>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de-DE" dirty="0" err="1"/>
              <a:t>Fomatvorlagen</a:t>
            </a:r>
            <a:r>
              <a:rPr lang="de-DE" dirty="0"/>
              <a:t> des Textmasters bearbeiten</a:t>
            </a:r>
          </a:p>
        </p:txBody>
      </p:sp>
      <p:sp>
        <p:nvSpPr>
          <p:cNvPr id="3" name="Untertitel 2"/>
          <p:cNvSpPr>
            <a:spLocks noGrp="1"/>
          </p:cNvSpPr>
          <p:nvPr>
            <p:ph type="subTitle" idx="1" hasCustomPrompt="1"/>
          </p:nvPr>
        </p:nvSpPr>
        <p:spPr>
          <a:xfrm>
            <a:off x="1450975" y="5283200"/>
            <a:ext cx="9702799" cy="307974"/>
          </a:xfrm>
        </p:spPr>
        <p:txBody>
          <a:bodyPr anchor="b"/>
          <a:lstStyle>
            <a:lvl1pPr marL="0" indent="0" algn="l">
              <a:buNone/>
              <a:defRPr sz="160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Unterzeile, Datum, Referent, o.ä.</a:t>
            </a:r>
          </a:p>
        </p:txBody>
      </p:sp>
    </p:spTree>
    <p:extLst>
      <p:ext uri="{BB962C8B-B14F-4D97-AF65-F5344CB8AC3E}">
        <p14:creationId xmlns:p14="http://schemas.microsoft.com/office/powerpoint/2010/main" val="1291709344"/>
      </p:ext>
    </p:extLst>
  </p:cSld>
  <p:clrMapOvr>
    <a:masterClrMapping/>
  </p:clrMapOvr>
  <p:extLst>
    <p:ext uri="{DCECCB84-F9BA-43D5-87BE-67443E8EF086}">
      <p15:sldGuideLst xmlns:p15="http://schemas.microsoft.com/office/powerpoint/2012/main">
        <p15:guide id="1" pos="914">
          <p15:clr>
            <a:srgbClr val="FBAE40"/>
          </p15:clr>
        </p15:guide>
        <p15:guide id="2" orient="horz" pos="1661">
          <p15:clr>
            <a:srgbClr val="FBAE40"/>
          </p15:clr>
        </p15:guide>
        <p15:guide id="3" pos="642">
          <p15:clr>
            <a:srgbClr val="FBAE40"/>
          </p15:clr>
        </p15:guide>
        <p15:guide id="4" pos="703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Inhalt Nummern">
    <p:spTree>
      <p:nvGrpSpPr>
        <p:cNvPr id="1" name=""/>
        <p:cNvGrpSpPr/>
        <p:nvPr/>
      </p:nvGrpSpPr>
      <p:grpSpPr>
        <a:xfrm>
          <a:off x="0" y="0"/>
          <a:ext cx="0" cy="0"/>
          <a:chOff x="0" y="0"/>
          <a:chExt cx="0" cy="0"/>
        </a:xfrm>
      </p:grpSpPr>
      <p:sp>
        <p:nvSpPr>
          <p:cNvPr id="10" name="Rechteck 9"/>
          <p:cNvSpPr/>
          <p:nvPr userDrawn="1"/>
        </p:nvSpPr>
        <p:spPr>
          <a:xfrm>
            <a:off x="5916612" y="0"/>
            <a:ext cx="6281001" cy="6853715"/>
          </a:xfrm>
          <a:prstGeom prst="rect">
            <a:avLst/>
          </a:prstGeom>
          <a:solidFill>
            <a:schemeClr val="bg2">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userDrawn="1"/>
        </p:nvSpPr>
        <p:spPr>
          <a:xfrm>
            <a:off x="695325" y="765176"/>
            <a:ext cx="5580063" cy="5256212"/>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1200150" y="2170112"/>
            <a:ext cx="4895850" cy="1222376"/>
          </a:xfrm>
        </p:spPr>
        <p:txBody>
          <a:bodyPr anchor="t" anchorCtr="0"/>
          <a:lstStyle>
            <a:lvl1pPr>
              <a:defRPr>
                <a:solidFill>
                  <a:schemeClr val="bg1"/>
                </a:solidFill>
              </a:defRPr>
            </a:lvl1pPr>
          </a:lstStyle>
          <a:p>
            <a:r>
              <a:rPr lang="de-DE" dirty="0" err="1"/>
              <a:t>inhalt</a:t>
            </a:r>
            <a:endParaRPr lang="de-DE" dirty="0"/>
          </a:p>
        </p:txBody>
      </p:sp>
      <p:sp>
        <p:nvSpPr>
          <p:cNvPr id="9" name="Textplatzhalter 8"/>
          <p:cNvSpPr>
            <a:spLocks noGrp="1"/>
          </p:cNvSpPr>
          <p:nvPr>
            <p:ph type="body" sz="quarter" idx="13" hasCustomPrompt="1"/>
          </p:nvPr>
        </p:nvSpPr>
        <p:spPr>
          <a:xfrm>
            <a:off x="6760800" y="2168525"/>
            <a:ext cx="4307599" cy="3852863"/>
          </a:xfrm>
        </p:spPr>
        <p:txBody>
          <a:bodyPr/>
          <a:lstStyle>
            <a:lvl3pPr marL="342900" indent="-342900">
              <a:buClr>
                <a:schemeClr val="tx2"/>
              </a:buClr>
              <a:buSzPct val="100000"/>
              <a:buFont typeface="+mj-lt"/>
              <a:buAutoNum type="arabicPeriod"/>
              <a:defRPr/>
            </a:lvl3pPr>
          </a:lstStyle>
          <a:p>
            <a:pPr lvl="2"/>
            <a:r>
              <a:rPr lang="de-DE" dirty="0" err="1"/>
              <a:t>Be</a:t>
            </a:r>
            <a:r>
              <a:rPr lang="de-DE" dirty="0"/>
              <a:t> </a:t>
            </a:r>
            <a:r>
              <a:rPr lang="de-DE" dirty="0" err="1"/>
              <a:t>Ut</a:t>
            </a:r>
            <a:r>
              <a:rPr lang="de-DE" dirty="0"/>
              <a:t> </a:t>
            </a:r>
            <a:r>
              <a:rPr lang="de-DE" dirty="0" err="1"/>
              <a:t>qui</a:t>
            </a:r>
            <a:r>
              <a:rPr lang="de-DE" dirty="0"/>
              <a:t> </a:t>
            </a:r>
            <a:r>
              <a:rPr lang="de-DE" dirty="0" err="1"/>
              <a:t>quae</a:t>
            </a:r>
            <a:r>
              <a:rPr lang="de-DE" dirty="0"/>
              <a:t>. </a:t>
            </a:r>
          </a:p>
          <a:p>
            <a:pPr lvl="2"/>
            <a:r>
              <a:rPr lang="de-DE" dirty="0" err="1"/>
              <a:t>Sum</a:t>
            </a:r>
            <a:r>
              <a:rPr lang="de-DE" dirty="0"/>
              <a:t> </a:t>
            </a:r>
            <a:r>
              <a:rPr lang="de-DE" dirty="0" err="1"/>
              <a:t>ilique</a:t>
            </a:r>
            <a:r>
              <a:rPr lang="de-DE" dirty="0"/>
              <a:t> </a:t>
            </a:r>
            <a:r>
              <a:rPr lang="de-DE" dirty="0" err="1"/>
              <a:t>pore</a:t>
            </a:r>
            <a:r>
              <a:rPr lang="de-DE" dirty="0"/>
              <a:t>, </a:t>
            </a:r>
            <a:r>
              <a:rPr lang="de-DE" dirty="0" err="1"/>
              <a:t>erae</a:t>
            </a:r>
            <a:r>
              <a:rPr lang="de-DE" dirty="0"/>
              <a:t> </a:t>
            </a:r>
            <a:r>
              <a:rPr lang="de-DE" dirty="0" err="1"/>
              <a:t>mos</a:t>
            </a:r>
            <a:r>
              <a:rPr lang="de-DE" dirty="0"/>
              <a:t> </a:t>
            </a:r>
            <a:r>
              <a:rPr lang="de-DE" dirty="0" err="1"/>
              <a:t>modignia</a:t>
            </a:r>
            <a:r>
              <a:rPr lang="de-DE" dirty="0"/>
              <a:t> </a:t>
            </a:r>
          </a:p>
          <a:p>
            <a:pPr lvl="2"/>
            <a:r>
              <a:rPr lang="de-DE" dirty="0" err="1"/>
              <a:t>debitq</a:t>
            </a:r>
            <a:r>
              <a:rPr lang="de-DE" dirty="0"/>
              <a:t> </a:t>
            </a:r>
            <a:r>
              <a:rPr lang="de-DE" dirty="0" err="1"/>
              <a:t>uam</a:t>
            </a:r>
            <a:r>
              <a:rPr lang="de-DE" dirty="0"/>
              <a:t>, </a:t>
            </a:r>
            <a:r>
              <a:rPr lang="de-DE" dirty="0" err="1"/>
              <a:t>conesed</a:t>
            </a:r>
            <a:r>
              <a:rPr lang="de-DE" dirty="0"/>
              <a:t> </a:t>
            </a:r>
            <a:r>
              <a:rPr lang="de-DE" dirty="0" err="1"/>
              <a:t>ips</a:t>
            </a:r>
            <a:endParaRPr lang="de-DE" dirty="0"/>
          </a:p>
          <a:p>
            <a:pPr lvl="2"/>
            <a:r>
              <a:rPr lang="de-DE" dirty="0" err="1"/>
              <a:t>andae</a:t>
            </a:r>
            <a:r>
              <a:rPr lang="de-DE" dirty="0"/>
              <a:t> </a:t>
            </a:r>
            <a:r>
              <a:rPr lang="de-DE" dirty="0" err="1"/>
              <a:t>Daeped</a:t>
            </a:r>
            <a:r>
              <a:rPr lang="de-DE" dirty="0"/>
              <a:t> unt. </a:t>
            </a:r>
            <a:r>
              <a:rPr lang="de-DE" dirty="0" err="1"/>
              <a:t>Hil</a:t>
            </a:r>
            <a:r>
              <a:rPr lang="de-DE" dirty="0"/>
              <a:t> </a:t>
            </a:r>
            <a:r>
              <a:rPr lang="de-DE" dirty="0" err="1"/>
              <a:t>magnia</a:t>
            </a:r>
            <a:endParaRPr lang="de-DE" dirty="0"/>
          </a:p>
          <a:p>
            <a:pPr lvl="2"/>
            <a:r>
              <a:rPr lang="de-DE" dirty="0" err="1"/>
              <a:t>Ugiat</a:t>
            </a:r>
            <a:r>
              <a:rPr lang="de-DE" dirty="0"/>
              <a:t> </a:t>
            </a:r>
            <a:r>
              <a:rPr lang="de-DE" dirty="0" err="1"/>
              <a:t>volorae</a:t>
            </a:r>
            <a:r>
              <a:rPr lang="de-DE" dirty="0"/>
              <a:t> </a:t>
            </a:r>
            <a:r>
              <a:rPr lang="de-DE" dirty="0" err="1"/>
              <a:t>ides</a:t>
            </a:r>
            <a:r>
              <a:rPr lang="de-DE" dirty="0"/>
              <a:t> </a:t>
            </a:r>
            <a:r>
              <a:rPr lang="de-DE" dirty="0" err="1"/>
              <a:t>aute</a:t>
            </a:r>
            <a:r>
              <a:rPr lang="de-DE" dirty="0"/>
              <a:t> </a:t>
            </a:r>
            <a:r>
              <a:rPr lang="de-DE" dirty="0" err="1"/>
              <a:t>adit</a:t>
            </a:r>
            <a:r>
              <a:rPr lang="de-DE" dirty="0"/>
              <a:t>, </a:t>
            </a:r>
            <a:r>
              <a:rPr lang="de-DE" dirty="0" err="1"/>
              <a:t>odit</a:t>
            </a:r>
            <a:r>
              <a:rPr lang="de-DE" dirty="0"/>
              <a:t> </a:t>
            </a:r>
            <a:r>
              <a:rPr lang="de-DE" dirty="0" err="1"/>
              <a:t>fugi</a:t>
            </a:r>
            <a:endParaRPr lang="de-DE" dirty="0"/>
          </a:p>
          <a:p>
            <a:pPr lvl="2"/>
            <a:r>
              <a:rPr lang="de-DE" dirty="0"/>
              <a:t> </a:t>
            </a:r>
            <a:r>
              <a:rPr lang="de-DE" dirty="0" err="1"/>
              <a:t>Be</a:t>
            </a:r>
            <a:r>
              <a:rPr lang="de-DE" dirty="0"/>
              <a:t> </a:t>
            </a:r>
            <a:r>
              <a:rPr lang="de-DE" dirty="0" err="1"/>
              <a:t>Ut</a:t>
            </a:r>
            <a:r>
              <a:rPr lang="de-DE" dirty="0"/>
              <a:t> </a:t>
            </a:r>
            <a:r>
              <a:rPr lang="de-DE" dirty="0" err="1"/>
              <a:t>qui</a:t>
            </a:r>
            <a:r>
              <a:rPr lang="de-DE" dirty="0"/>
              <a:t> </a:t>
            </a:r>
            <a:r>
              <a:rPr lang="de-DE" dirty="0" err="1"/>
              <a:t>quae</a:t>
            </a:r>
            <a:r>
              <a:rPr lang="de-DE" dirty="0"/>
              <a:t>. </a:t>
            </a:r>
          </a:p>
          <a:p>
            <a:pPr lvl="2"/>
            <a:r>
              <a:rPr lang="de-DE" dirty="0" err="1"/>
              <a:t>Sum</a:t>
            </a:r>
            <a:r>
              <a:rPr lang="de-DE" dirty="0"/>
              <a:t> </a:t>
            </a:r>
            <a:r>
              <a:rPr lang="de-DE" dirty="0" err="1"/>
              <a:t>ilique</a:t>
            </a:r>
            <a:r>
              <a:rPr lang="de-DE" dirty="0"/>
              <a:t> </a:t>
            </a:r>
            <a:r>
              <a:rPr lang="de-DE" dirty="0" err="1"/>
              <a:t>pore</a:t>
            </a:r>
            <a:r>
              <a:rPr lang="de-DE" dirty="0"/>
              <a:t>, </a:t>
            </a:r>
            <a:r>
              <a:rPr lang="de-DE" dirty="0" err="1"/>
              <a:t>erae</a:t>
            </a:r>
            <a:r>
              <a:rPr lang="de-DE" dirty="0"/>
              <a:t> </a:t>
            </a:r>
            <a:r>
              <a:rPr lang="de-DE" dirty="0" err="1"/>
              <a:t>mos</a:t>
            </a:r>
            <a:r>
              <a:rPr lang="de-DE" dirty="0"/>
              <a:t> </a:t>
            </a:r>
            <a:r>
              <a:rPr lang="de-DE" dirty="0" err="1"/>
              <a:t>modignia</a:t>
            </a:r>
            <a:r>
              <a:rPr lang="de-DE" dirty="0"/>
              <a:t> </a:t>
            </a:r>
          </a:p>
          <a:p>
            <a:pPr lvl="2"/>
            <a:r>
              <a:rPr lang="de-DE" dirty="0" err="1"/>
              <a:t>debitq</a:t>
            </a:r>
            <a:r>
              <a:rPr lang="de-DE" dirty="0"/>
              <a:t> </a:t>
            </a:r>
            <a:r>
              <a:rPr lang="de-DE" dirty="0" err="1"/>
              <a:t>uam</a:t>
            </a:r>
            <a:r>
              <a:rPr lang="de-DE" dirty="0"/>
              <a:t>, </a:t>
            </a:r>
            <a:r>
              <a:rPr lang="de-DE" dirty="0" err="1"/>
              <a:t>conesed</a:t>
            </a:r>
            <a:r>
              <a:rPr lang="de-DE" dirty="0"/>
              <a:t> </a:t>
            </a:r>
            <a:r>
              <a:rPr lang="de-DE" dirty="0" err="1"/>
              <a:t>ips</a:t>
            </a:r>
            <a:endParaRPr lang="de-DE" dirty="0"/>
          </a:p>
          <a:p>
            <a:pPr lvl="2"/>
            <a:r>
              <a:rPr lang="de-DE" dirty="0" err="1"/>
              <a:t>andae</a:t>
            </a:r>
            <a:r>
              <a:rPr lang="de-DE" dirty="0"/>
              <a:t> </a:t>
            </a:r>
            <a:r>
              <a:rPr lang="de-DE" dirty="0" err="1"/>
              <a:t>Daeped</a:t>
            </a:r>
            <a:r>
              <a:rPr lang="de-DE" dirty="0"/>
              <a:t> unt. </a:t>
            </a:r>
            <a:r>
              <a:rPr lang="de-DE" dirty="0" err="1"/>
              <a:t>Hil</a:t>
            </a:r>
            <a:r>
              <a:rPr lang="de-DE" dirty="0"/>
              <a:t> </a:t>
            </a:r>
            <a:r>
              <a:rPr lang="de-DE" dirty="0" err="1"/>
              <a:t>magnia</a:t>
            </a:r>
            <a:endParaRPr lang="de-DE" dirty="0"/>
          </a:p>
          <a:p>
            <a:pPr lvl="2"/>
            <a:r>
              <a:rPr lang="de-DE" dirty="0" err="1"/>
              <a:t>Ugiat</a:t>
            </a:r>
            <a:r>
              <a:rPr lang="de-DE" dirty="0"/>
              <a:t> </a:t>
            </a:r>
            <a:r>
              <a:rPr lang="de-DE" dirty="0" err="1"/>
              <a:t>volorae</a:t>
            </a:r>
            <a:r>
              <a:rPr lang="de-DE" dirty="0"/>
              <a:t> </a:t>
            </a:r>
            <a:r>
              <a:rPr lang="de-DE" dirty="0" err="1"/>
              <a:t>ides</a:t>
            </a:r>
            <a:r>
              <a:rPr lang="de-DE" dirty="0"/>
              <a:t> </a:t>
            </a:r>
            <a:r>
              <a:rPr lang="de-DE" dirty="0" err="1"/>
              <a:t>aute</a:t>
            </a:r>
            <a:r>
              <a:rPr lang="de-DE" dirty="0"/>
              <a:t> </a:t>
            </a:r>
            <a:r>
              <a:rPr lang="de-DE" dirty="0" err="1"/>
              <a:t>adit</a:t>
            </a:r>
            <a:r>
              <a:rPr lang="de-DE" dirty="0"/>
              <a:t>, </a:t>
            </a:r>
            <a:r>
              <a:rPr lang="de-DE" dirty="0" err="1"/>
              <a:t>odit</a:t>
            </a:r>
            <a:r>
              <a:rPr lang="de-DE" dirty="0"/>
              <a:t> fug</a:t>
            </a:r>
          </a:p>
        </p:txBody>
      </p:sp>
    </p:spTree>
    <p:extLst>
      <p:ext uri="{BB962C8B-B14F-4D97-AF65-F5344CB8AC3E}">
        <p14:creationId xmlns:p14="http://schemas.microsoft.com/office/powerpoint/2010/main" val="1797800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ext breit">
    <p:spTree>
      <p:nvGrpSpPr>
        <p:cNvPr id="1" name=""/>
        <p:cNvGrpSpPr/>
        <p:nvPr/>
      </p:nvGrpSpPr>
      <p:grpSpPr>
        <a:xfrm>
          <a:off x="0" y="0"/>
          <a:ext cx="0" cy="0"/>
          <a:chOff x="0" y="0"/>
          <a:chExt cx="0" cy="0"/>
        </a:xfrm>
      </p:grpSpPr>
      <p:sp>
        <p:nvSpPr>
          <p:cNvPr id="10" name="Titel 9"/>
          <p:cNvSpPr>
            <a:spLocks noGrp="1"/>
          </p:cNvSpPr>
          <p:nvPr>
            <p:ph type="title" hasCustomPrompt="1"/>
          </p:nvPr>
        </p:nvSpPr>
        <p:spPr/>
        <p:txBody>
          <a:bodyPr/>
          <a:lstStyle>
            <a:lvl1pPr>
              <a:defRPr>
                <a:solidFill>
                  <a:srgbClr val="004178"/>
                </a:solidFill>
              </a:defRPr>
            </a:lvl1pPr>
          </a:lstStyle>
          <a:p>
            <a:r>
              <a:rPr lang="de-DE" dirty="0"/>
              <a:t>Titelmasterformat durch Klicken bearbeiten</a:t>
            </a:r>
          </a:p>
        </p:txBody>
      </p:sp>
      <p:sp>
        <p:nvSpPr>
          <p:cNvPr id="5" name="Textplatzhalter 4"/>
          <p:cNvSpPr>
            <a:spLocks noGrp="1"/>
          </p:cNvSpPr>
          <p:nvPr>
            <p:ph type="body" sz="quarter" idx="10"/>
          </p:nvPr>
        </p:nvSpPr>
        <p:spPr>
          <a:xfrm>
            <a:off x="695325" y="1808164"/>
            <a:ext cx="10801350" cy="4213224"/>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492373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HL links, Text rechts">
    <p:spTree>
      <p:nvGrpSpPr>
        <p:cNvPr id="1" name=""/>
        <p:cNvGrpSpPr/>
        <p:nvPr/>
      </p:nvGrpSpPr>
      <p:grpSpPr>
        <a:xfrm>
          <a:off x="0" y="0"/>
          <a:ext cx="0" cy="0"/>
          <a:chOff x="0" y="0"/>
          <a:chExt cx="0" cy="0"/>
        </a:xfrm>
      </p:grpSpPr>
      <p:sp>
        <p:nvSpPr>
          <p:cNvPr id="3" name="Rechteck 2"/>
          <p:cNvSpPr/>
          <p:nvPr userDrawn="1"/>
        </p:nvSpPr>
        <p:spPr>
          <a:xfrm>
            <a:off x="695325" y="765176"/>
            <a:ext cx="5221288" cy="5256212"/>
          </a:xfrm>
          <a:prstGeom prst="rect">
            <a:avLst/>
          </a:prstGeom>
          <a:solidFill>
            <a:schemeClr val="bg2">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0" name="Titel 9"/>
          <p:cNvSpPr>
            <a:spLocks noGrp="1"/>
          </p:cNvSpPr>
          <p:nvPr>
            <p:ph type="title"/>
          </p:nvPr>
        </p:nvSpPr>
        <p:spPr>
          <a:xfrm>
            <a:off x="1200151" y="1808162"/>
            <a:ext cx="4716462" cy="4213225"/>
          </a:xfrm>
        </p:spPr>
        <p:txBody>
          <a:bodyPr anchor="t" anchorCtr="0"/>
          <a:lstStyle/>
          <a:p>
            <a:r>
              <a:rPr lang="de-DE" dirty="0"/>
              <a:t>Titelmasterformat durch Klicken bearbeiten</a:t>
            </a:r>
          </a:p>
        </p:txBody>
      </p:sp>
      <p:sp>
        <p:nvSpPr>
          <p:cNvPr id="5" name="Textplatzhalter 4"/>
          <p:cNvSpPr>
            <a:spLocks noGrp="1"/>
          </p:cNvSpPr>
          <p:nvPr>
            <p:ph type="body" sz="quarter" idx="10"/>
          </p:nvPr>
        </p:nvSpPr>
        <p:spPr>
          <a:xfrm>
            <a:off x="6275388" y="1808163"/>
            <a:ext cx="5221287" cy="4213225"/>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3632146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HL breit, Text zweispaltig">
    <p:spTree>
      <p:nvGrpSpPr>
        <p:cNvPr id="1" name=""/>
        <p:cNvGrpSpPr/>
        <p:nvPr/>
      </p:nvGrpSpPr>
      <p:grpSpPr>
        <a:xfrm>
          <a:off x="0" y="0"/>
          <a:ext cx="0" cy="0"/>
          <a:chOff x="0" y="0"/>
          <a:chExt cx="0" cy="0"/>
        </a:xfrm>
      </p:grpSpPr>
      <p:sp>
        <p:nvSpPr>
          <p:cNvPr id="10" name="Titel 9"/>
          <p:cNvSpPr>
            <a:spLocks noGrp="1"/>
          </p:cNvSpPr>
          <p:nvPr>
            <p:ph type="title"/>
          </p:nvPr>
        </p:nvSpPr>
        <p:spPr/>
        <p:txBody>
          <a:bodyPr anchor="t" anchorCtr="0"/>
          <a:lstStyle>
            <a:lvl1pPr>
              <a:defRPr/>
            </a:lvl1pPr>
          </a:lstStyle>
          <a:p>
            <a:r>
              <a:rPr lang="de-DE" dirty="0"/>
              <a:t>Titelmasterformat durch Klicken bearbeiten</a:t>
            </a:r>
          </a:p>
        </p:txBody>
      </p:sp>
      <p:sp>
        <p:nvSpPr>
          <p:cNvPr id="3" name="Textplatzhalter 2"/>
          <p:cNvSpPr>
            <a:spLocks noGrp="1"/>
          </p:cNvSpPr>
          <p:nvPr>
            <p:ph type="body" sz="quarter" idx="10" hasCustomPrompt="1"/>
          </p:nvPr>
        </p:nvSpPr>
        <p:spPr>
          <a:xfrm>
            <a:off x="6275388" y="1808165"/>
            <a:ext cx="5221287" cy="4213224"/>
          </a:xfrm>
        </p:spPr>
        <p:txBody>
          <a:bodyPr/>
          <a:lstStyle/>
          <a:p>
            <a:pPr lvl="1"/>
            <a:r>
              <a:rPr lang="de-DE" dirty="0"/>
              <a:t>Zweite Ebene</a:t>
            </a:r>
          </a:p>
        </p:txBody>
      </p:sp>
      <p:sp>
        <p:nvSpPr>
          <p:cNvPr id="5" name="Textplatzhalter 4"/>
          <p:cNvSpPr>
            <a:spLocks noGrp="1"/>
          </p:cNvSpPr>
          <p:nvPr>
            <p:ph type="body" sz="quarter" idx="11"/>
          </p:nvPr>
        </p:nvSpPr>
        <p:spPr>
          <a:xfrm>
            <a:off x="695325" y="1808164"/>
            <a:ext cx="5221288" cy="4213225"/>
          </a:xfrm>
        </p:spPr>
        <p:txBody>
          <a:bodyPr/>
          <a:lstStyle/>
          <a:p>
            <a:pPr lvl="0"/>
            <a:r>
              <a:rPr lang="de-DE" dirty="0"/>
              <a:t>Formatvorlagen des Textmasters bearbeiten</a:t>
            </a:r>
          </a:p>
        </p:txBody>
      </p:sp>
    </p:spTree>
    <p:extLst>
      <p:ext uri="{BB962C8B-B14F-4D97-AF65-F5344CB8AC3E}">
        <p14:creationId xmlns:p14="http://schemas.microsoft.com/office/powerpoint/2010/main" val="300131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Vergleich">
    <p:spTree>
      <p:nvGrpSpPr>
        <p:cNvPr id="1" name=""/>
        <p:cNvGrpSpPr/>
        <p:nvPr/>
      </p:nvGrpSpPr>
      <p:grpSpPr>
        <a:xfrm>
          <a:off x="0" y="0"/>
          <a:ext cx="0" cy="0"/>
          <a:chOff x="0" y="0"/>
          <a:chExt cx="0" cy="0"/>
        </a:xfrm>
      </p:grpSpPr>
      <p:sp>
        <p:nvSpPr>
          <p:cNvPr id="10" name="Titel 9"/>
          <p:cNvSpPr>
            <a:spLocks noGrp="1"/>
          </p:cNvSpPr>
          <p:nvPr>
            <p:ph type="title"/>
          </p:nvPr>
        </p:nvSpPr>
        <p:spPr/>
        <p:txBody>
          <a:bodyPr/>
          <a:lstStyle/>
          <a:p>
            <a:r>
              <a:rPr lang="de-DE" dirty="0"/>
              <a:t>Titelmasterformat durch Klicken bearbeiten</a:t>
            </a:r>
          </a:p>
        </p:txBody>
      </p:sp>
      <p:sp>
        <p:nvSpPr>
          <p:cNvPr id="4" name="Textplatzhalter 3"/>
          <p:cNvSpPr>
            <a:spLocks noGrp="1"/>
          </p:cNvSpPr>
          <p:nvPr>
            <p:ph type="body" sz="quarter" idx="11"/>
          </p:nvPr>
        </p:nvSpPr>
        <p:spPr>
          <a:xfrm>
            <a:off x="695325" y="1808165"/>
            <a:ext cx="5221288" cy="4213224"/>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extplatzhalter 6"/>
          <p:cNvSpPr>
            <a:spLocks noGrp="1"/>
          </p:cNvSpPr>
          <p:nvPr>
            <p:ph type="body" sz="quarter" idx="12"/>
          </p:nvPr>
        </p:nvSpPr>
        <p:spPr>
          <a:xfrm>
            <a:off x="6275388" y="1808165"/>
            <a:ext cx="5221287" cy="4213224"/>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9" name="Gerader Verbinder 8"/>
          <p:cNvCxnSpPr>
            <a:stCxn id="10" idx="2"/>
          </p:cNvCxnSpPr>
          <p:nvPr userDrawn="1"/>
        </p:nvCxnSpPr>
        <p:spPr>
          <a:xfrm>
            <a:off x="6096000" y="1808164"/>
            <a:ext cx="0" cy="4368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92589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Vergleich_Farbe">
    <p:spTree>
      <p:nvGrpSpPr>
        <p:cNvPr id="1" name=""/>
        <p:cNvGrpSpPr/>
        <p:nvPr/>
      </p:nvGrpSpPr>
      <p:grpSpPr>
        <a:xfrm>
          <a:off x="0" y="0"/>
          <a:ext cx="0" cy="0"/>
          <a:chOff x="0" y="0"/>
          <a:chExt cx="0" cy="0"/>
        </a:xfrm>
      </p:grpSpPr>
      <p:sp>
        <p:nvSpPr>
          <p:cNvPr id="15" name="Rechteck 14"/>
          <p:cNvSpPr/>
          <p:nvPr userDrawn="1"/>
        </p:nvSpPr>
        <p:spPr>
          <a:xfrm>
            <a:off x="5916612" y="1808163"/>
            <a:ext cx="5580061" cy="4213225"/>
          </a:xfrm>
          <a:prstGeom prst="rect">
            <a:avLst/>
          </a:prstGeom>
          <a:solidFill>
            <a:schemeClr val="bg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p:cNvSpPr/>
          <p:nvPr userDrawn="1"/>
        </p:nvSpPr>
        <p:spPr>
          <a:xfrm>
            <a:off x="695325" y="1808163"/>
            <a:ext cx="5580063" cy="4213225"/>
          </a:xfrm>
          <a:prstGeom prst="rect">
            <a:avLst/>
          </a:prstGeom>
          <a:solidFill>
            <a:schemeClr val="bg2">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itel 9"/>
          <p:cNvSpPr>
            <a:spLocks noGrp="1"/>
          </p:cNvSpPr>
          <p:nvPr>
            <p:ph type="title"/>
          </p:nvPr>
        </p:nvSpPr>
        <p:spPr/>
        <p:txBody>
          <a:bodyPr/>
          <a:lstStyle/>
          <a:p>
            <a:r>
              <a:rPr lang="de-DE" dirty="0"/>
              <a:t>Titelmasterformat durch Klicken bearbeiten</a:t>
            </a:r>
          </a:p>
        </p:txBody>
      </p:sp>
      <p:sp>
        <p:nvSpPr>
          <p:cNvPr id="4" name="Textplatzhalter 3"/>
          <p:cNvSpPr>
            <a:spLocks noGrp="1"/>
          </p:cNvSpPr>
          <p:nvPr>
            <p:ph type="body" sz="quarter" idx="11"/>
          </p:nvPr>
        </p:nvSpPr>
        <p:spPr>
          <a:xfrm>
            <a:off x="1010625" y="2168525"/>
            <a:ext cx="4869475" cy="3852863"/>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extplatzhalter 6"/>
          <p:cNvSpPr>
            <a:spLocks noGrp="1"/>
          </p:cNvSpPr>
          <p:nvPr>
            <p:ph type="body" sz="quarter" idx="12"/>
          </p:nvPr>
        </p:nvSpPr>
        <p:spPr>
          <a:xfrm>
            <a:off x="6570051" y="2168525"/>
            <a:ext cx="4926624" cy="3852863"/>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2306649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Sprecherwechsel 3">
    <p:spTree>
      <p:nvGrpSpPr>
        <p:cNvPr id="1" name=""/>
        <p:cNvGrpSpPr/>
        <p:nvPr/>
      </p:nvGrpSpPr>
      <p:grpSpPr>
        <a:xfrm>
          <a:off x="0" y="0"/>
          <a:ext cx="0" cy="0"/>
          <a:chOff x="0" y="0"/>
          <a:chExt cx="0" cy="0"/>
        </a:xfrm>
      </p:grpSpPr>
      <p:sp>
        <p:nvSpPr>
          <p:cNvPr id="3" name="Rechteck 2"/>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57115" y="2375188"/>
            <a:ext cx="6528185" cy="1687990"/>
          </a:xfrm>
          <a:prstGeom prst="rect">
            <a:avLst/>
          </a:prstGeom>
        </p:spPr>
      </p:pic>
    </p:spTree>
    <p:extLst>
      <p:ext uri="{BB962C8B-B14F-4D97-AF65-F5344CB8AC3E}">
        <p14:creationId xmlns:p14="http://schemas.microsoft.com/office/powerpoint/2010/main" val="199682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Sprecherwechsel 3_EN">
    <p:spTree>
      <p:nvGrpSpPr>
        <p:cNvPr id="1" name=""/>
        <p:cNvGrpSpPr/>
        <p:nvPr/>
      </p:nvGrpSpPr>
      <p:grpSpPr>
        <a:xfrm>
          <a:off x="0" y="0"/>
          <a:ext cx="0" cy="0"/>
          <a:chOff x="0" y="0"/>
          <a:chExt cx="0" cy="0"/>
        </a:xfrm>
      </p:grpSpPr>
      <p:sp>
        <p:nvSpPr>
          <p:cNvPr id="3" name="Rechteck 2"/>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57115" y="2375188"/>
            <a:ext cx="6528185" cy="1687990"/>
          </a:xfrm>
          <a:prstGeom prst="rect">
            <a:avLst/>
          </a:prstGeom>
        </p:spPr>
      </p:pic>
    </p:spTree>
    <p:extLst>
      <p:ext uri="{BB962C8B-B14F-4D97-AF65-F5344CB8AC3E}">
        <p14:creationId xmlns:p14="http://schemas.microsoft.com/office/powerpoint/2010/main" val="36085640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Sprecherwechsel 2">
    <p:spTree>
      <p:nvGrpSpPr>
        <p:cNvPr id="1" name=""/>
        <p:cNvGrpSpPr/>
        <p:nvPr/>
      </p:nvGrpSpPr>
      <p:grpSpPr>
        <a:xfrm>
          <a:off x="0" y="0"/>
          <a:ext cx="0" cy="0"/>
          <a:chOff x="0" y="0"/>
          <a:chExt cx="0" cy="0"/>
        </a:xfrm>
      </p:grpSpPr>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57115" y="2375188"/>
            <a:ext cx="6528185" cy="1687990"/>
          </a:xfrm>
          <a:prstGeom prst="rect">
            <a:avLst/>
          </a:prstGeom>
        </p:spPr>
      </p:pic>
    </p:spTree>
    <p:extLst>
      <p:ext uri="{BB962C8B-B14F-4D97-AF65-F5344CB8AC3E}">
        <p14:creationId xmlns:p14="http://schemas.microsoft.com/office/powerpoint/2010/main" val="2424057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Sprecherwechsel 2__EN">
    <p:spTree>
      <p:nvGrpSpPr>
        <p:cNvPr id="1" name=""/>
        <p:cNvGrpSpPr/>
        <p:nvPr/>
      </p:nvGrpSpPr>
      <p:grpSpPr>
        <a:xfrm>
          <a:off x="0" y="0"/>
          <a:ext cx="0" cy="0"/>
          <a:chOff x="0" y="0"/>
          <a:chExt cx="0" cy="0"/>
        </a:xfrm>
      </p:grpSpPr>
      <p:pic>
        <p:nvPicPr>
          <p:cNvPr id="4" name="Grafik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57115" y="2375188"/>
            <a:ext cx="6528185" cy="1687990"/>
          </a:xfrm>
          <a:prstGeom prst="rect">
            <a:avLst/>
          </a:prstGeom>
        </p:spPr>
      </p:pic>
    </p:spTree>
    <p:extLst>
      <p:ext uri="{BB962C8B-B14F-4D97-AF65-F5344CB8AC3E}">
        <p14:creationId xmlns:p14="http://schemas.microsoft.com/office/powerpoint/2010/main" val="2648560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 weiß__EN">
    <p:spTree>
      <p:nvGrpSpPr>
        <p:cNvPr id="1" name=""/>
        <p:cNvGrpSpPr/>
        <p:nvPr/>
      </p:nvGrpSpPr>
      <p:grpSpPr>
        <a:xfrm>
          <a:off x="0" y="0"/>
          <a:ext cx="0" cy="0"/>
          <a:chOff x="0" y="0"/>
          <a:chExt cx="0" cy="0"/>
        </a:xfrm>
      </p:grpSpPr>
      <p:sp>
        <p:nvSpPr>
          <p:cNvPr id="5" name="Bildplatzhalter 4"/>
          <p:cNvSpPr>
            <a:spLocks noGrp="1"/>
          </p:cNvSpPr>
          <p:nvPr>
            <p:ph type="pic" sz="quarter" idx="10"/>
          </p:nvPr>
        </p:nvSpPr>
        <p:spPr>
          <a:xfrm>
            <a:off x="0" y="3392488"/>
            <a:ext cx="12192000" cy="3465512"/>
          </a:xfrm>
          <a:solidFill>
            <a:schemeClr val="bg2"/>
          </a:solidFill>
        </p:spPr>
        <p:txBody>
          <a:bodyPr/>
          <a:lstStyle/>
          <a:p>
            <a:endParaRPr lang="de-DE" dirty="0"/>
          </a:p>
        </p:txBody>
      </p:sp>
      <p:sp>
        <p:nvSpPr>
          <p:cNvPr id="2" name="Titel 1"/>
          <p:cNvSpPr>
            <a:spLocks noGrp="1"/>
          </p:cNvSpPr>
          <p:nvPr>
            <p:ph type="ctrTitle" hasCustomPrompt="1"/>
          </p:nvPr>
        </p:nvSpPr>
        <p:spPr>
          <a:xfrm>
            <a:off x="1019176" y="2168525"/>
            <a:ext cx="10153650" cy="3852862"/>
          </a:xfrm>
          <a:solidFill>
            <a:schemeClr val="tx2">
              <a:alpha val="90000"/>
            </a:schemeClr>
          </a:solidFill>
        </p:spPr>
        <p:txBody>
          <a:bodyPr lIns="432000" tIns="1008000" rIns="180000" bIns="0" anchor="t"/>
          <a:lstStyle>
            <a:lvl1pPr algn="l">
              <a:defRPr sz="3200" cap="all" baseline="0">
                <a:solidFill>
                  <a:schemeClr val="accent1">
                    <a:lumMod val="40000"/>
                    <a:lumOff val="60000"/>
                  </a:schemeClr>
                </a:solidFill>
              </a:defRPr>
            </a:lvl1pPr>
          </a:lstStyle>
          <a:p>
            <a:r>
              <a:rPr lang="de-DE" dirty="0"/>
              <a:t>TITEL DER PRÄSENTATION </a:t>
            </a:r>
            <a:br>
              <a:rPr lang="de-DE" dirty="0"/>
            </a:br>
            <a:r>
              <a:rPr lang="de-DE" dirty="0"/>
              <a:t>MASTERFORMAT DURCH KLICKEN </a:t>
            </a:r>
            <a:br>
              <a:rPr lang="de-DE" dirty="0"/>
            </a:br>
            <a:r>
              <a:rPr lang="de-DE" dirty="0"/>
              <a:t>BEARBEITEN</a:t>
            </a:r>
          </a:p>
        </p:txBody>
      </p:sp>
      <p:sp>
        <p:nvSpPr>
          <p:cNvPr id="21" name="Untertitel 2"/>
          <p:cNvSpPr txBox="1">
            <a:spLocks/>
          </p:cNvSpPr>
          <p:nvPr userDrawn="1"/>
        </p:nvSpPr>
        <p:spPr>
          <a:xfrm>
            <a:off x="1450975" y="2657022"/>
            <a:ext cx="9702800" cy="230135"/>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0"/>
              </a:spcBef>
              <a:spcAft>
                <a:spcPts val="1000"/>
              </a:spcAft>
              <a:buFont typeface="Arial" panose="020B0604020202020204" pitchFamily="34" charset="0"/>
              <a:buNone/>
              <a:defRPr sz="1800" kern="1200" spc="30" baseline="0">
                <a:solidFill>
                  <a:schemeClr val="bg1"/>
                </a:solidFill>
                <a:latin typeface="Rockwell" panose="02060603020205020403" pitchFamily="18" charset="0"/>
                <a:ea typeface="+mn-ea"/>
                <a:cs typeface="+mn-cs"/>
              </a:defRPr>
            </a:lvl1pPr>
            <a:lvl2pPr marL="457200" indent="0" algn="ctr" defTabSz="914400" rtl="0" eaLnBrk="1" latinLnBrk="0" hangingPunct="1">
              <a:lnSpc>
                <a:spcPct val="90000"/>
              </a:lnSpc>
              <a:spcBef>
                <a:spcPts val="0"/>
              </a:spcBef>
              <a:spcAft>
                <a:spcPts val="500"/>
              </a:spcAft>
              <a:buClr>
                <a:schemeClr val="tx2"/>
              </a:buClr>
              <a:buSzPct val="90000"/>
              <a:buFontTx/>
              <a:buNone/>
              <a:defRPr sz="2000" kern="1200">
                <a:solidFill>
                  <a:schemeClr val="tx1"/>
                </a:solidFill>
                <a:latin typeface="+mj-lt"/>
                <a:ea typeface="+mn-ea"/>
                <a:cs typeface="+mn-cs"/>
              </a:defRPr>
            </a:lvl2pPr>
            <a:lvl3pPr marL="914400" indent="0" algn="ctr" defTabSz="914400" rtl="0" eaLnBrk="1" latinLnBrk="0" hangingPunct="1">
              <a:lnSpc>
                <a:spcPct val="90000"/>
              </a:lnSpc>
              <a:spcBef>
                <a:spcPts val="500"/>
              </a:spcBef>
              <a:spcAft>
                <a:spcPts val="500"/>
              </a:spcAft>
              <a:buFontTx/>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1000"/>
              </a:spcBef>
              <a:spcAft>
                <a:spcPts val="1000"/>
              </a:spcAft>
              <a:buFontTx/>
              <a:buNone/>
              <a:defRPr sz="1600" kern="1200" baseline="0">
                <a:solidFill>
                  <a:schemeClr val="tx2"/>
                </a:solidFill>
                <a:latin typeface="+mj-lt"/>
                <a:ea typeface="+mn-ea"/>
                <a:cs typeface="+mn-cs"/>
              </a:defRPr>
            </a:lvl4pPr>
            <a:lvl5pPr marL="1828800" indent="0" algn="ctr" defTabSz="914400" rtl="0" eaLnBrk="1" latinLnBrk="0" hangingPunct="1">
              <a:lnSpc>
                <a:spcPct val="90000"/>
              </a:lnSpc>
              <a:spcBef>
                <a:spcPts val="0"/>
              </a:spcBef>
              <a:spcAft>
                <a:spcPts val="500"/>
              </a:spcAft>
              <a:buSzPct val="80000"/>
              <a:buFontTx/>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de-DE" dirty="0" err="1"/>
              <a:t>Fomatvorlagen</a:t>
            </a:r>
            <a:r>
              <a:rPr lang="de-DE" dirty="0"/>
              <a:t> des Textmasters bearbeiten</a:t>
            </a:r>
          </a:p>
        </p:txBody>
      </p:sp>
      <p:sp>
        <p:nvSpPr>
          <p:cNvPr id="3" name="Untertitel 2"/>
          <p:cNvSpPr>
            <a:spLocks noGrp="1"/>
          </p:cNvSpPr>
          <p:nvPr>
            <p:ph type="subTitle" idx="1" hasCustomPrompt="1"/>
          </p:nvPr>
        </p:nvSpPr>
        <p:spPr>
          <a:xfrm>
            <a:off x="1450975" y="5283200"/>
            <a:ext cx="9702799" cy="307974"/>
          </a:xfrm>
        </p:spPr>
        <p:txBody>
          <a:bodyPr anchor="b"/>
          <a:lstStyle>
            <a:lvl1pPr marL="0" indent="0" algn="l">
              <a:buNone/>
              <a:defRPr sz="160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err="1"/>
              <a:t>Subheading</a:t>
            </a:r>
            <a:r>
              <a:rPr lang="de-DE" dirty="0"/>
              <a:t>, </a:t>
            </a:r>
            <a:r>
              <a:rPr lang="de-DE" dirty="0" err="1"/>
              <a:t>date</a:t>
            </a:r>
            <a:r>
              <a:rPr lang="de-DE" dirty="0"/>
              <a:t>, </a:t>
            </a:r>
            <a:r>
              <a:rPr lang="de-DE" dirty="0" err="1"/>
              <a:t>speaker</a:t>
            </a:r>
            <a:r>
              <a:rPr lang="de-DE" dirty="0"/>
              <a:t>, etc.</a:t>
            </a:r>
          </a:p>
        </p:txBody>
      </p:sp>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5325" y="705459"/>
            <a:ext cx="2520001" cy="651595"/>
          </a:xfrm>
          <a:prstGeom prst="rect">
            <a:avLst/>
          </a:prstGeom>
        </p:spPr>
      </p:pic>
    </p:spTree>
    <p:extLst>
      <p:ext uri="{BB962C8B-B14F-4D97-AF65-F5344CB8AC3E}">
        <p14:creationId xmlns:p14="http://schemas.microsoft.com/office/powerpoint/2010/main" val="3582638625"/>
      </p:ext>
    </p:extLst>
  </p:cSld>
  <p:clrMapOvr>
    <a:masterClrMapping/>
  </p:clrMapOvr>
  <p:extLst>
    <p:ext uri="{DCECCB84-F9BA-43D5-87BE-67443E8EF086}">
      <p15:sldGuideLst xmlns:p15="http://schemas.microsoft.com/office/powerpoint/2012/main">
        <p15:guide id="1" pos="914">
          <p15:clr>
            <a:srgbClr val="FBAE40"/>
          </p15:clr>
        </p15:guide>
        <p15:guide id="2" orient="horz" pos="1661">
          <p15:clr>
            <a:srgbClr val="FBAE40"/>
          </p15:clr>
        </p15:guide>
        <p15:guide id="3" pos="642">
          <p15:clr>
            <a:srgbClr val="FBAE40"/>
          </p15:clr>
        </p15:guide>
        <p15:guide id="4" pos="703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Sprecherwechsel 1">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65514" cy="6858000"/>
          </a:xfrm>
          <a:prstGeom prst="rect">
            <a:avLst/>
          </a:prstGeom>
        </p:spPr>
      </p:pic>
      <p:pic>
        <p:nvPicPr>
          <p:cNvPr id="8" name="Grafik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57115" y="2375188"/>
            <a:ext cx="6528185" cy="1687990"/>
          </a:xfrm>
          <a:prstGeom prst="rect">
            <a:avLst/>
          </a:prstGeom>
        </p:spPr>
      </p:pic>
    </p:spTree>
    <p:extLst>
      <p:ext uri="{BB962C8B-B14F-4D97-AF65-F5344CB8AC3E}">
        <p14:creationId xmlns:p14="http://schemas.microsoft.com/office/powerpoint/2010/main" val="15204931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Sprecherwechsel 1_EN">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65514" cy="6858000"/>
          </a:xfrm>
          <a:prstGeom prst="rect">
            <a:avLst/>
          </a:prstGeom>
        </p:spPr>
      </p:pic>
      <p:pic>
        <p:nvPicPr>
          <p:cNvPr id="4" name="Grafi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57115" y="2375188"/>
            <a:ext cx="6528185" cy="1687990"/>
          </a:xfrm>
          <a:prstGeom prst="rect">
            <a:avLst/>
          </a:prstGeom>
        </p:spPr>
      </p:pic>
    </p:spTree>
    <p:extLst>
      <p:ext uri="{BB962C8B-B14F-4D97-AF65-F5344CB8AC3E}">
        <p14:creationId xmlns:p14="http://schemas.microsoft.com/office/powerpoint/2010/main" val="10620923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Sprecherwechsel 5">
    <p:spTree>
      <p:nvGrpSpPr>
        <p:cNvPr id="1" name=""/>
        <p:cNvGrpSpPr/>
        <p:nvPr/>
      </p:nvGrpSpPr>
      <p:grpSpPr>
        <a:xfrm>
          <a:off x="0" y="0"/>
          <a:ext cx="0" cy="0"/>
          <a:chOff x="0" y="0"/>
          <a:chExt cx="0" cy="0"/>
        </a:xfrm>
      </p:grpSpPr>
      <p:pic>
        <p:nvPicPr>
          <p:cNvPr id="3" name="Grafik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80133"/>
          </a:xfrm>
          <a:prstGeom prst="rect">
            <a:avLst/>
          </a:prstGeom>
        </p:spPr>
      </p:pic>
      <p:pic>
        <p:nvPicPr>
          <p:cNvPr id="6" name="Grafik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324" y="5385226"/>
            <a:ext cx="2847101" cy="736174"/>
          </a:xfrm>
          <a:prstGeom prst="rect">
            <a:avLst/>
          </a:prstGeom>
        </p:spPr>
      </p:pic>
    </p:spTree>
    <p:extLst>
      <p:ext uri="{BB962C8B-B14F-4D97-AF65-F5344CB8AC3E}">
        <p14:creationId xmlns:p14="http://schemas.microsoft.com/office/powerpoint/2010/main" val="21193016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Sprecherwechsel 5_EN">
    <p:spTree>
      <p:nvGrpSpPr>
        <p:cNvPr id="1" name=""/>
        <p:cNvGrpSpPr/>
        <p:nvPr/>
      </p:nvGrpSpPr>
      <p:grpSpPr>
        <a:xfrm>
          <a:off x="0" y="0"/>
          <a:ext cx="0" cy="0"/>
          <a:chOff x="0" y="0"/>
          <a:chExt cx="0" cy="0"/>
        </a:xfrm>
      </p:grpSpPr>
      <p:pic>
        <p:nvPicPr>
          <p:cNvPr id="3" name="Grafik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80133"/>
          </a:xfrm>
          <a:prstGeom prst="rect">
            <a:avLst/>
          </a:prstGeom>
        </p:spPr>
      </p:pic>
      <p:pic>
        <p:nvPicPr>
          <p:cNvPr id="5" name="Grafik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324" y="5396505"/>
            <a:ext cx="2847101" cy="736174"/>
          </a:xfrm>
          <a:prstGeom prst="rect">
            <a:avLst/>
          </a:prstGeom>
        </p:spPr>
      </p:pic>
    </p:spTree>
    <p:extLst>
      <p:ext uri="{BB962C8B-B14F-4D97-AF65-F5344CB8AC3E}">
        <p14:creationId xmlns:p14="http://schemas.microsoft.com/office/powerpoint/2010/main" val="22878098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Text/Bild mit Farbe 1">
    <p:spTree>
      <p:nvGrpSpPr>
        <p:cNvPr id="1" name=""/>
        <p:cNvGrpSpPr/>
        <p:nvPr/>
      </p:nvGrpSpPr>
      <p:grpSpPr>
        <a:xfrm>
          <a:off x="0" y="0"/>
          <a:ext cx="0" cy="0"/>
          <a:chOff x="0" y="0"/>
          <a:chExt cx="0" cy="0"/>
        </a:xfrm>
      </p:grpSpPr>
      <p:sp>
        <p:nvSpPr>
          <p:cNvPr id="4" name="Bildplatzhalter 3"/>
          <p:cNvSpPr>
            <a:spLocks noGrp="1"/>
          </p:cNvSpPr>
          <p:nvPr>
            <p:ph type="pic" sz="quarter" idx="11"/>
          </p:nvPr>
        </p:nvSpPr>
        <p:spPr>
          <a:xfrm>
            <a:off x="5916612" y="0"/>
            <a:ext cx="6275387" cy="6858000"/>
          </a:xfrm>
          <a:solidFill>
            <a:schemeClr val="bg2"/>
          </a:solidFill>
        </p:spPr>
        <p:txBody>
          <a:bodyPr/>
          <a:lstStyle/>
          <a:p>
            <a:endParaRPr lang="de-DE" dirty="0"/>
          </a:p>
        </p:txBody>
      </p:sp>
      <p:sp>
        <p:nvSpPr>
          <p:cNvPr id="10" name="Titel 9"/>
          <p:cNvSpPr>
            <a:spLocks noGrp="1"/>
          </p:cNvSpPr>
          <p:nvPr>
            <p:ph type="title"/>
          </p:nvPr>
        </p:nvSpPr>
        <p:spPr>
          <a:xfrm>
            <a:off x="695325" y="765175"/>
            <a:ext cx="5580063" cy="5275265"/>
          </a:xfrm>
          <a:solidFill>
            <a:schemeClr val="bg2">
              <a:lumMod val="90000"/>
              <a:alpha val="80000"/>
            </a:schemeClr>
          </a:solidFill>
        </p:spPr>
        <p:txBody>
          <a:bodyPr lIns="504000" tIns="1008000" anchor="t" anchorCtr="0"/>
          <a:lstStyle/>
          <a:p>
            <a:r>
              <a:rPr lang="de-DE" dirty="0"/>
              <a:t>Titelmasterformat durch Klicken bearbeiten</a:t>
            </a:r>
          </a:p>
        </p:txBody>
      </p:sp>
      <p:sp>
        <p:nvSpPr>
          <p:cNvPr id="5" name="Textplatzhalter 4"/>
          <p:cNvSpPr>
            <a:spLocks noGrp="1"/>
          </p:cNvSpPr>
          <p:nvPr>
            <p:ph type="body" sz="quarter" idx="10" hasCustomPrompt="1"/>
          </p:nvPr>
        </p:nvSpPr>
        <p:spPr>
          <a:xfrm>
            <a:off x="1200151" y="3392488"/>
            <a:ext cx="4679950" cy="2628900"/>
          </a:xfrm>
        </p:spPr>
        <p:txBody>
          <a:bodyPr/>
          <a:lstStyle/>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6470277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ext/Bild mit Farbe 2">
    <p:spTree>
      <p:nvGrpSpPr>
        <p:cNvPr id="1" name=""/>
        <p:cNvGrpSpPr/>
        <p:nvPr/>
      </p:nvGrpSpPr>
      <p:grpSpPr>
        <a:xfrm>
          <a:off x="0" y="0"/>
          <a:ext cx="0" cy="0"/>
          <a:chOff x="0" y="0"/>
          <a:chExt cx="0" cy="0"/>
        </a:xfrm>
      </p:grpSpPr>
      <p:sp>
        <p:nvSpPr>
          <p:cNvPr id="4" name="Bildplatzhalter 3"/>
          <p:cNvSpPr>
            <a:spLocks noGrp="1"/>
          </p:cNvSpPr>
          <p:nvPr>
            <p:ph type="pic" sz="quarter" idx="11"/>
          </p:nvPr>
        </p:nvSpPr>
        <p:spPr>
          <a:xfrm>
            <a:off x="5916612" y="0"/>
            <a:ext cx="6275387" cy="6858000"/>
          </a:xfrm>
          <a:solidFill>
            <a:schemeClr val="bg2"/>
          </a:solidFill>
        </p:spPr>
        <p:txBody>
          <a:bodyPr/>
          <a:lstStyle/>
          <a:p>
            <a:endParaRPr lang="de-DE"/>
          </a:p>
        </p:txBody>
      </p:sp>
      <p:sp>
        <p:nvSpPr>
          <p:cNvPr id="8" name="Titel 7"/>
          <p:cNvSpPr>
            <a:spLocks noGrp="1"/>
          </p:cNvSpPr>
          <p:nvPr>
            <p:ph type="title"/>
          </p:nvPr>
        </p:nvSpPr>
        <p:spPr>
          <a:xfrm>
            <a:off x="1" y="0"/>
            <a:ext cx="6275387" cy="6858000"/>
          </a:xfrm>
          <a:solidFill>
            <a:schemeClr val="bg2">
              <a:lumMod val="90000"/>
              <a:alpha val="80000"/>
            </a:schemeClr>
          </a:solidFill>
        </p:spPr>
        <p:txBody>
          <a:bodyPr lIns="684000" tIns="720000" rIns="468000"/>
          <a:lstStyle/>
          <a:p>
            <a:r>
              <a:rPr lang="de-DE" dirty="0"/>
              <a:t>Titelmasterformat durch Klicken bearbeiten</a:t>
            </a:r>
          </a:p>
        </p:txBody>
      </p:sp>
      <p:sp>
        <p:nvSpPr>
          <p:cNvPr id="5" name="Textplatzhalter 4"/>
          <p:cNvSpPr>
            <a:spLocks noGrp="1"/>
          </p:cNvSpPr>
          <p:nvPr>
            <p:ph type="body" sz="quarter" idx="10" hasCustomPrompt="1"/>
          </p:nvPr>
        </p:nvSpPr>
        <p:spPr>
          <a:xfrm>
            <a:off x="695326" y="2168525"/>
            <a:ext cx="5184775" cy="3852863"/>
          </a:xfrm>
        </p:spPr>
        <p:txBody>
          <a:bodyPr/>
          <a:lstStyle/>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6398971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ext/Bild">
    <p:spTree>
      <p:nvGrpSpPr>
        <p:cNvPr id="1" name=""/>
        <p:cNvGrpSpPr/>
        <p:nvPr/>
      </p:nvGrpSpPr>
      <p:grpSpPr>
        <a:xfrm>
          <a:off x="0" y="0"/>
          <a:ext cx="0" cy="0"/>
          <a:chOff x="0" y="0"/>
          <a:chExt cx="0" cy="0"/>
        </a:xfrm>
      </p:grpSpPr>
      <p:sp>
        <p:nvSpPr>
          <p:cNvPr id="4" name="Bildplatzhalter 3"/>
          <p:cNvSpPr>
            <a:spLocks noGrp="1"/>
          </p:cNvSpPr>
          <p:nvPr>
            <p:ph type="pic" sz="quarter" idx="11"/>
          </p:nvPr>
        </p:nvSpPr>
        <p:spPr>
          <a:xfrm>
            <a:off x="5916613" y="0"/>
            <a:ext cx="6275386" cy="6858000"/>
          </a:xfrm>
          <a:solidFill>
            <a:schemeClr val="bg2"/>
          </a:solidFill>
        </p:spPr>
        <p:txBody>
          <a:bodyPr/>
          <a:lstStyle/>
          <a:p>
            <a:endParaRPr lang="de-DE"/>
          </a:p>
        </p:txBody>
      </p:sp>
      <p:sp>
        <p:nvSpPr>
          <p:cNvPr id="2" name="Textplatzhalter 4">
            <a:extLst>
              <a:ext uri="{FF2B5EF4-FFF2-40B4-BE49-F238E27FC236}">
                <a16:creationId xmlns:a16="http://schemas.microsoft.com/office/drawing/2014/main" id="{5031E853-7511-4591-3535-5D4C86BC465B}"/>
              </a:ext>
            </a:extLst>
          </p:cNvPr>
          <p:cNvSpPr>
            <a:spLocks noGrp="1"/>
          </p:cNvSpPr>
          <p:nvPr>
            <p:ph type="body" sz="quarter" idx="14" hasCustomPrompt="1"/>
          </p:nvPr>
        </p:nvSpPr>
        <p:spPr>
          <a:xfrm>
            <a:off x="695326" y="2168525"/>
            <a:ext cx="5184775" cy="3852863"/>
          </a:xfrm>
        </p:spPr>
        <p:txBody>
          <a:bodyPr/>
          <a:lstStyle/>
          <a:p>
            <a:pPr lvl="1"/>
            <a:r>
              <a:rPr lang="de-DE" dirty="0"/>
              <a:t>Zweite Ebene</a:t>
            </a:r>
          </a:p>
          <a:p>
            <a:pPr lvl="2"/>
            <a:r>
              <a:rPr lang="de-DE" dirty="0"/>
              <a:t>Dritte Ebene</a:t>
            </a:r>
          </a:p>
          <a:p>
            <a:pPr lvl="3"/>
            <a:r>
              <a:rPr lang="de-DE" dirty="0"/>
              <a:t>Vierte Ebene</a:t>
            </a:r>
          </a:p>
          <a:p>
            <a:pPr lvl="4"/>
            <a:r>
              <a:rPr lang="de-DE" dirty="0"/>
              <a:t>Fünfte Ebene</a:t>
            </a:r>
          </a:p>
        </p:txBody>
      </p:sp>
      <p:sp>
        <p:nvSpPr>
          <p:cNvPr id="16" name="Titel 9">
            <a:extLst>
              <a:ext uri="{FF2B5EF4-FFF2-40B4-BE49-F238E27FC236}">
                <a16:creationId xmlns:a16="http://schemas.microsoft.com/office/drawing/2014/main" id="{A51971F4-54D8-7513-AAB1-5C9E2ECC1EB5}"/>
              </a:ext>
            </a:extLst>
          </p:cNvPr>
          <p:cNvSpPr>
            <a:spLocks noGrp="1"/>
          </p:cNvSpPr>
          <p:nvPr>
            <p:ph type="title"/>
          </p:nvPr>
        </p:nvSpPr>
        <p:spPr>
          <a:xfrm>
            <a:off x="695326" y="765174"/>
            <a:ext cx="5221287" cy="1042989"/>
          </a:xfrm>
        </p:spPr>
        <p:txBody>
          <a:bodyPr anchor="t" anchorCtr="0"/>
          <a:lstStyle/>
          <a:p>
            <a:r>
              <a:rPr lang="de-DE" dirty="0"/>
              <a:t>Titelmasterformat durch Klicken bearbeiten</a:t>
            </a:r>
          </a:p>
        </p:txBody>
      </p:sp>
    </p:spTree>
    <p:extLst>
      <p:ext uri="{BB962C8B-B14F-4D97-AF65-F5344CB8AC3E}">
        <p14:creationId xmlns:p14="http://schemas.microsoft.com/office/powerpoint/2010/main" val="16019204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HL/Bild">
    <p:spTree>
      <p:nvGrpSpPr>
        <p:cNvPr id="1" name=""/>
        <p:cNvGrpSpPr/>
        <p:nvPr/>
      </p:nvGrpSpPr>
      <p:grpSpPr>
        <a:xfrm>
          <a:off x="0" y="0"/>
          <a:ext cx="0" cy="0"/>
          <a:chOff x="0" y="0"/>
          <a:chExt cx="0" cy="0"/>
        </a:xfrm>
      </p:grpSpPr>
      <p:sp>
        <p:nvSpPr>
          <p:cNvPr id="10" name="Titel 9"/>
          <p:cNvSpPr>
            <a:spLocks noGrp="1"/>
          </p:cNvSpPr>
          <p:nvPr>
            <p:ph type="title"/>
          </p:nvPr>
        </p:nvSpPr>
        <p:spPr>
          <a:xfrm>
            <a:off x="1200151" y="1808162"/>
            <a:ext cx="4716462" cy="4213225"/>
          </a:xfrm>
        </p:spPr>
        <p:txBody>
          <a:bodyPr anchor="t" anchorCtr="0"/>
          <a:lstStyle/>
          <a:p>
            <a:r>
              <a:rPr lang="de-DE" dirty="0"/>
              <a:t>Titelmasterformat durch Klicken bearbeiten</a:t>
            </a:r>
          </a:p>
        </p:txBody>
      </p:sp>
      <p:sp>
        <p:nvSpPr>
          <p:cNvPr id="9" name="Bildplatzhalter 8"/>
          <p:cNvSpPr>
            <a:spLocks noGrp="1"/>
          </p:cNvSpPr>
          <p:nvPr>
            <p:ph type="pic" sz="quarter" idx="15"/>
          </p:nvPr>
        </p:nvSpPr>
        <p:spPr>
          <a:xfrm>
            <a:off x="6275388" y="765175"/>
            <a:ext cx="5221287" cy="5256213"/>
          </a:xfrm>
        </p:spPr>
        <p:txBody>
          <a:bodyPr/>
          <a:lstStyle/>
          <a:p>
            <a:endParaRPr lang="de-DE" dirty="0"/>
          </a:p>
        </p:txBody>
      </p:sp>
    </p:spTree>
    <p:extLst>
      <p:ext uri="{BB962C8B-B14F-4D97-AF65-F5344CB8AC3E}">
        <p14:creationId xmlns:p14="http://schemas.microsoft.com/office/powerpoint/2010/main" val="10545147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HL,Text links +Grafik">
    <p:spTree>
      <p:nvGrpSpPr>
        <p:cNvPr id="1" name=""/>
        <p:cNvGrpSpPr/>
        <p:nvPr/>
      </p:nvGrpSpPr>
      <p:grpSpPr>
        <a:xfrm>
          <a:off x="0" y="0"/>
          <a:ext cx="0" cy="0"/>
          <a:chOff x="0" y="0"/>
          <a:chExt cx="0" cy="0"/>
        </a:xfrm>
      </p:grpSpPr>
      <p:sp>
        <p:nvSpPr>
          <p:cNvPr id="10" name="Titel 9"/>
          <p:cNvSpPr>
            <a:spLocks noGrp="1"/>
          </p:cNvSpPr>
          <p:nvPr>
            <p:ph type="title"/>
          </p:nvPr>
        </p:nvSpPr>
        <p:spPr>
          <a:xfrm>
            <a:off x="695326" y="765174"/>
            <a:ext cx="5221287" cy="1042989"/>
          </a:xfrm>
        </p:spPr>
        <p:txBody>
          <a:bodyPr anchor="t" anchorCtr="0"/>
          <a:lstStyle/>
          <a:p>
            <a:r>
              <a:rPr lang="de-DE" dirty="0"/>
              <a:t>Titelmasterformat durch Klicken bearbeiten</a:t>
            </a:r>
          </a:p>
        </p:txBody>
      </p:sp>
      <p:sp>
        <p:nvSpPr>
          <p:cNvPr id="3" name="Inhaltsplatzhalter 2"/>
          <p:cNvSpPr>
            <a:spLocks noGrp="1"/>
          </p:cNvSpPr>
          <p:nvPr>
            <p:ph sz="quarter" idx="14"/>
          </p:nvPr>
        </p:nvSpPr>
        <p:spPr>
          <a:xfrm>
            <a:off x="6275388" y="765174"/>
            <a:ext cx="5221287" cy="5256213"/>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tzhalter 3"/>
          <p:cNvSpPr>
            <a:spLocks noGrp="1"/>
          </p:cNvSpPr>
          <p:nvPr>
            <p:ph type="body" sz="quarter" idx="15"/>
          </p:nvPr>
        </p:nvSpPr>
        <p:spPr>
          <a:xfrm>
            <a:off x="695326" y="2168525"/>
            <a:ext cx="5221287" cy="3852863"/>
          </a:xfrm>
        </p:spPr>
        <p:txBody>
          <a:bodyPr/>
          <a:lstStyle>
            <a:lvl1pPr>
              <a:lnSpc>
                <a:spcPct val="100000"/>
              </a:lnSpc>
              <a:defRPr/>
            </a:lvl1pPr>
            <a:lvl2pPr>
              <a:lnSpc>
                <a:spcPct val="100000"/>
              </a:lnSpc>
              <a:defRPr/>
            </a:lvl2pPr>
            <a:lvl3pPr>
              <a:lnSpc>
                <a:spcPct val="100000"/>
              </a:lnSpc>
              <a:defRPr/>
            </a:lvl3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9175912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HL breit+2Grafik">
    <p:spTree>
      <p:nvGrpSpPr>
        <p:cNvPr id="1" name=""/>
        <p:cNvGrpSpPr/>
        <p:nvPr/>
      </p:nvGrpSpPr>
      <p:grpSpPr>
        <a:xfrm>
          <a:off x="0" y="0"/>
          <a:ext cx="0" cy="0"/>
          <a:chOff x="0" y="0"/>
          <a:chExt cx="0" cy="0"/>
        </a:xfrm>
      </p:grpSpPr>
      <p:sp>
        <p:nvSpPr>
          <p:cNvPr id="10" name="Titel 9"/>
          <p:cNvSpPr>
            <a:spLocks noGrp="1"/>
          </p:cNvSpPr>
          <p:nvPr>
            <p:ph type="title"/>
          </p:nvPr>
        </p:nvSpPr>
        <p:spPr>
          <a:xfrm>
            <a:off x="695326" y="765174"/>
            <a:ext cx="10801349" cy="1042989"/>
          </a:xfrm>
        </p:spPr>
        <p:txBody>
          <a:bodyPr anchor="t" anchorCtr="0"/>
          <a:lstStyle/>
          <a:p>
            <a:r>
              <a:rPr lang="de-DE" dirty="0"/>
              <a:t>Titelmasterformat durch Klicken bearbeiten</a:t>
            </a:r>
          </a:p>
        </p:txBody>
      </p:sp>
      <p:sp>
        <p:nvSpPr>
          <p:cNvPr id="3" name="Inhaltsplatzhalter 2"/>
          <p:cNvSpPr>
            <a:spLocks noGrp="1"/>
          </p:cNvSpPr>
          <p:nvPr>
            <p:ph sz="quarter" idx="14"/>
          </p:nvPr>
        </p:nvSpPr>
        <p:spPr>
          <a:xfrm>
            <a:off x="6275388" y="2168525"/>
            <a:ext cx="5221287" cy="3852862"/>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tzhalter 3"/>
          <p:cNvSpPr>
            <a:spLocks noGrp="1"/>
          </p:cNvSpPr>
          <p:nvPr>
            <p:ph type="body" sz="quarter" idx="15"/>
          </p:nvPr>
        </p:nvSpPr>
        <p:spPr>
          <a:xfrm>
            <a:off x="695326" y="2168525"/>
            <a:ext cx="5221288" cy="3852863"/>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295644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 weiß ohne Bild">
    <p:spTree>
      <p:nvGrpSpPr>
        <p:cNvPr id="1" name=""/>
        <p:cNvGrpSpPr/>
        <p:nvPr/>
      </p:nvGrpSpPr>
      <p:grpSpPr>
        <a:xfrm>
          <a:off x="0" y="0"/>
          <a:ext cx="0" cy="0"/>
          <a:chOff x="0" y="0"/>
          <a:chExt cx="0" cy="0"/>
        </a:xfrm>
      </p:grpSpPr>
      <p:sp>
        <p:nvSpPr>
          <p:cNvPr id="4" name="Rechteck 3"/>
          <p:cNvSpPr/>
          <p:nvPr userDrawn="1"/>
        </p:nvSpPr>
        <p:spPr>
          <a:xfrm>
            <a:off x="0" y="3392488"/>
            <a:ext cx="12192000" cy="3465512"/>
          </a:xfrm>
          <a:prstGeom prst="rect">
            <a:avLst/>
          </a:prstGeom>
          <a:solidFill>
            <a:srgbClr val="0046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itel 1"/>
          <p:cNvSpPr>
            <a:spLocks noGrp="1"/>
          </p:cNvSpPr>
          <p:nvPr>
            <p:ph type="ctrTitle" hasCustomPrompt="1"/>
          </p:nvPr>
        </p:nvSpPr>
        <p:spPr>
          <a:xfrm>
            <a:off x="1019175" y="2168526"/>
            <a:ext cx="10153650" cy="3852862"/>
          </a:xfrm>
          <a:solidFill>
            <a:schemeClr val="bg2">
              <a:alpha val="80000"/>
            </a:schemeClr>
          </a:solidFill>
        </p:spPr>
        <p:txBody>
          <a:bodyPr lIns="432000" tIns="1008000" rIns="216000" bIns="0" anchor="t"/>
          <a:lstStyle>
            <a:lvl1pPr algn="l">
              <a:defRPr sz="3200" cap="all" baseline="0">
                <a:solidFill>
                  <a:schemeClr val="tx2"/>
                </a:solidFill>
              </a:defRPr>
            </a:lvl1pPr>
          </a:lstStyle>
          <a:p>
            <a:r>
              <a:rPr lang="de-DE" dirty="0"/>
              <a:t>TITEL DER PRÄSENTATION </a:t>
            </a:r>
            <a:br>
              <a:rPr lang="de-DE" dirty="0"/>
            </a:br>
            <a:r>
              <a:rPr lang="de-DE" dirty="0"/>
              <a:t>MASTERFORMAT DURCH KLICKEN </a:t>
            </a:r>
            <a:br>
              <a:rPr lang="de-DE" dirty="0"/>
            </a:br>
            <a:r>
              <a:rPr lang="de-DE" dirty="0"/>
              <a:t>BEARBEITEN            </a:t>
            </a:r>
          </a:p>
        </p:txBody>
      </p:sp>
      <p:sp>
        <p:nvSpPr>
          <p:cNvPr id="11" name="Untertitel 2"/>
          <p:cNvSpPr>
            <a:spLocks noGrp="1"/>
          </p:cNvSpPr>
          <p:nvPr>
            <p:ph type="subTitle" idx="1" hasCustomPrompt="1"/>
          </p:nvPr>
        </p:nvSpPr>
        <p:spPr>
          <a:xfrm>
            <a:off x="1450975" y="5276772"/>
            <a:ext cx="9702799" cy="314402"/>
          </a:xfrm>
        </p:spPr>
        <p:txBody>
          <a:bodyPr anchor="b"/>
          <a:lstStyle>
            <a:lvl1pPr marL="0" indent="0" algn="l">
              <a:buNone/>
              <a:defRPr sz="1600" baseline="0">
                <a:solidFill>
                  <a:schemeClr val="tx2"/>
                </a:solidFill>
                <a:latin typeface="Segoe UI "/>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Unterzeile, Datum, Referent, o.ä.</a:t>
            </a:r>
          </a:p>
        </p:txBody>
      </p:sp>
      <p:sp>
        <p:nvSpPr>
          <p:cNvPr id="3" name="Textplatzhalter 2"/>
          <p:cNvSpPr>
            <a:spLocks noGrp="1"/>
          </p:cNvSpPr>
          <p:nvPr>
            <p:ph type="body" sz="quarter" idx="10" hasCustomPrompt="1"/>
          </p:nvPr>
        </p:nvSpPr>
        <p:spPr>
          <a:xfrm>
            <a:off x="1450975" y="2636838"/>
            <a:ext cx="9419083" cy="411160"/>
          </a:xfrm>
        </p:spPr>
        <p:txBody>
          <a:bodyPr/>
          <a:lstStyle>
            <a:lvl1pPr>
              <a:defRPr sz="1800">
                <a:solidFill>
                  <a:schemeClr val="tx2"/>
                </a:solidFill>
                <a:latin typeface="Rockwell" panose="02060603020205020403" pitchFamily="18" charset="0"/>
              </a:defRPr>
            </a:lvl1pPr>
            <a:lvl2pPr>
              <a:defRPr sz="1800">
                <a:solidFill>
                  <a:schemeClr val="tx2"/>
                </a:solidFill>
                <a:latin typeface="Rockwell" panose="02060603020205020403" pitchFamily="18" charset="0"/>
              </a:defRPr>
            </a:lvl2pPr>
            <a:lvl3pPr>
              <a:defRPr sz="1800">
                <a:solidFill>
                  <a:schemeClr val="tx2"/>
                </a:solidFill>
                <a:latin typeface="Rockwell" panose="02060603020205020403" pitchFamily="18" charset="0"/>
              </a:defRPr>
            </a:lvl3pPr>
            <a:lvl4pPr>
              <a:defRPr sz="1800">
                <a:solidFill>
                  <a:schemeClr val="tx2"/>
                </a:solidFill>
                <a:latin typeface="Rockwell" panose="02060603020205020403" pitchFamily="18" charset="0"/>
              </a:defRPr>
            </a:lvl4pPr>
            <a:lvl5pPr>
              <a:defRPr sz="1800">
                <a:solidFill>
                  <a:schemeClr val="tx2"/>
                </a:solidFill>
                <a:latin typeface="Rockwell" panose="02060603020205020403" pitchFamily="18" charset="0"/>
              </a:defRPr>
            </a:lvl5pPr>
          </a:lstStyle>
          <a:p>
            <a:pPr lvl="0"/>
            <a:r>
              <a:rPr lang="de-DE" dirty="0" err="1"/>
              <a:t>Fomatvorlagen</a:t>
            </a:r>
            <a:r>
              <a:rPr lang="de-DE" dirty="0"/>
              <a:t> des Textmasters bearbeiten</a:t>
            </a:r>
          </a:p>
        </p:txBody>
      </p:sp>
      <p:pic>
        <p:nvPicPr>
          <p:cNvPr id="10" name="Grafik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400" y="705458"/>
            <a:ext cx="2520000" cy="651596"/>
          </a:xfrm>
          <a:prstGeom prst="rect">
            <a:avLst/>
          </a:prstGeom>
        </p:spPr>
      </p:pic>
    </p:spTree>
    <p:extLst>
      <p:ext uri="{BB962C8B-B14F-4D97-AF65-F5344CB8AC3E}">
        <p14:creationId xmlns:p14="http://schemas.microsoft.com/office/powerpoint/2010/main" val="1549573662"/>
      </p:ext>
    </p:extLst>
  </p:cSld>
  <p:clrMapOvr>
    <a:masterClrMapping/>
  </p:clrMapOvr>
  <p:extLst>
    <p:ext uri="{DCECCB84-F9BA-43D5-87BE-67443E8EF086}">
      <p15:sldGuideLst xmlns:p15="http://schemas.microsoft.com/office/powerpoint/2012/main">
        <p15:guide id="1" pos="914">
          <p15:clr>
            <a:srgbClr val="FBAE40"/>
          </p15:clr>
        </p15:guide>
        <p15:guide id="2" orient="horz" pos="1661">
          <p15:clr>
            <a:srgbClr val="FBAE40"/>
          </p15:clr>
        </p15:guide>
        <p15:guide id="3" pos="642">
          <p15:clr>
            <a:srgbClr val="FBAE40"/>
          </p15:clr>
        </p15:guide>
        <p15:guide id="4" pos="703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Text/2 Bilder">
    <p:spTree>
      <p:nvGrpSpPr>
        <p:cNvPr id="1" name=""/>
        <p:cNvGrpSpPr/>
        <p:nvPr/>
      </p:nvGrpSpPr>
      <p:grpSpPr>
        <a:xfrm>
          <a:off x="0" y="0"/>
          <a:ext cx="0" cy="0"/>
          <a:chOff x="0" y="0"/>
          <a:chExt cx="0" cy="0"/>
        </a:xfrm>
      </p:grpSpPr>
      <p:sp>
        <p:nvSpPr>
          <p:cNvPr id="10" name="Titel 9"/>
          <p:cNvSpPr>
            <a:spLocks noGrp="1"/>
          </p:cNvSpPr>
          <p:nvPr>
            <p:ph type="title"/>
          </p:nvPr>
        </p:nvSpPr>
        <p:spPr>
          <a:xfrm>
            <a:off x="695327" y="764381"/>
            <a:ext cx="5184774" cy="1042989"/>
          </a:xfrm>
        </p:spPr>
        <p:txBody>
          <a:bodyPr anchor="t" anchorCtr="0"/>
          <a:lstStyle/>
          <a:p>
            <a:r>
              <a:rPr lang="de-DE" dirty="0"/>
              <a:t>Titelmasterformat durch Klicken bearbeiten</a:t>
            </a:r>
          </a:p>
        </p:txBody>
      </p:sp>
      <p:sp>
        <p:nvSpPr>
          <p:cNvPr id="4" name="Bildplatzhalter 3"/>
          <p:cNvSpPr>
            <a:spLocks noGrp="1"/>
          </p:cNvSpPr>
          <p:nvPr>
            <p:ph type="pic" sz="quarter" idx="14"/>
          </p:nvPr>
        </p:nvSpPr>
        <p:spPr>
          <a:xfrm>
            <a:off x="6254750" y="765175"/>
            <a:ext cx="2433638" cy="5256213"/>
          </a:xfrm>
          <a:noFill/>
        </p:spPr>
        <p:txBody>
          <a:bodyPr/>
          <a:lstStyle/>
          <a:p>
            <a:endParaRPr lang="de-DE"/>
          </a:p>
        </p:txBody>
      </p:sp>
      <p:sp>
        <p:nvSpPr>
          <p:cNvPr id="8" name="Bildplatzhalter 3"/>
          <p:cNvSpPr>
            <a:spLocks noGrp="1"/>
          </p:cNvSpPr>
          <p:nvPr>
            <p:ph type="pic" sz="quarter" idx="15"/>
          </p:nvPr>
        </p:nvSpPr>
        <p:spPr>
          <a:xfrm>
            <a:off x="9083675" y="764381"/>
            <a:ext cx="2433638" cy="5256213"/>
          </a:xfrm>
          <a:noFill/>
        </p:spPr>
        <p:txBody>
          <a:bodyPr/>
          <a:lstStyle/>
          <a:p>
            <a:endParaRPr lang="de-DE"/>
          </a:p>
        </p:txBody>
      </p:sp>
      <p:sp>
        <p:nvSpPr>
          <p:cNvPr id="9" name="Textplatzhalter 8"/>
          <p:cNvSpPr>
            <a:spLocks noGrp="1"/>
          </p:cNvSpPr>
          <p:nvPr>
            <p:ph type="body" sz="quarter" idx="16"/>
          </p:nvPr>
        </p:nvSpPr>
        <p:spPr>
          <a:xfrm>
            <a:off x="695325" y="2168525"/>
            <a:ext cx="5221288" cy="3852863"/>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3" name="Textplatzhalter 12"/>
          <p:cNvSpPr>
            <a:spLocks noGrp="1"/>
          </p:cNvSpPr>
          <p:nvPr>
            <p:ph type="body" sz="quarter" idx="17" hasCustomPrompt="1"/>
          </p:nvPr>
        </p:nvSpPr>
        <p:spPr>
          <a:xfrm>
            <a:off x="6254750" y="6110925"/>
            <a:ext cx="2433638" cy="368300"/>
          </a:xfrm>
        </p:spPr>
        <p:txBody>
          <a:bodyPr/>
          <a:lstStyle>
            <a:lvl3pPr>
              <a:lnSpc>
                <a:spcPct val="100000"/>
              </a:lnSpc>
              <a:spcBef>
                <a:spcPts val="0"/>
              </a:spcBef>
              <a:spcAft>
                <a:spcPts val="0"/>
              </a:spcAft>
              <a:defRPr sz="900" baseline="0"/>
            </a:lvl3pPr>
          </a:lstStyle>
          <a:p>
            <a:pPr lvl="2"/>
            <a:r>
              <a:rPr lang="de-DE" dirty="0"/>
              <a:t>Bildunterschrift</a:t>
            </a:r>
          </a:p>
        </p:txBody>
      </p:sp>
      <p:sp>
        <p:nvSpPr>
          <p:cNvPr id="14" name="Textplatzhalter 12"/>
          <p:cNvSpPr>
            <a:spLocks noGrp="1"/>
          </p:cNvSpPr>
          <p:nvPr>
            <p:ph type="body" sz="quarter" idx="18" hasCustomPrompt="1"/>
          </p:nvPr>
        </p:nvSpPr>
        <p:spPr>
          <a:xfrm>
            <a:off x="9083675" y="6110925"/>
            <a:ext cx="2433638" cy="368300"/>
          </a:xfrm>
        </p:spPr>
        <p:txBody>
          <a:bodyPr/>
          <a:lstStyle>
            <a:lvl3pPr>
              <a:lnSpc>
                <a:spcPct val="100000"/>
              </a:lnSpc>
              <a:spcBef>
                <a:spcPts val="0"/>
              </a:spcBef>
              <a:spcAft>
                <a:spcPts val="0"/>
              </a:spcAft>
              <a:defRPr sz="900" baseline="0"/>
            </a:lvl3pPr>
          </a:lstStyle>
          <a:p>
            <a:pPr lvl="2"/>
            <a:r>
              <a:rPr lang="de-DE" dirty="0"/>
              <a:t>Bildunterschrift</a:t>
            </a:r>
          </a:p>
        </p:txBody>
      </p:sp>
    </p:spTree>
    <p:extLst>
      <p:ext uri="{BB962C8B-B14F-4D97-AF65-F5344CB8AC3E}">
        <p14:creationId xmlns:p14="http://schemas.microsoft.com/office/powerpoint/2010/main" val="14737345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ext/4 Grafiken">
    <p:spTree>
      <p:nvGrpSpPr>
        <p:cNvPr id="1" name=""/>
        <p:cNvGrpSpPr/>
        <p:nvPr/>
      </p:nvGrpSpPr>
      <p:grpSpPr>
        <a:xfrm>
          <a:off x="0" y="0"/>
          <a:ext cx="0" cy="0"/>
          <a:chOff x="0" y="0"/>
          <a:chExt cx="0" cy="0"/>
        </a:xfrm>
      </p:grpSpPr>
      <p:sp>
        <p:nvSpPr>
          <p:cNvPr id="10" name="Titel 9"/>
          <p:cNvSpPr>
            <a:spLocks noGrp="1"/>
          </p:cNvSpPr>
          <p:nvPr>
            <p:ph type="title"/>
          </p:nvPr>
        </p:nvSpPr>
        <p:spPr>
          <a:xfrm>
            <a:off x="695326" y="764381"/>
            <a:ext cx="5221287" cy="1042989"/>
          </a:xfrm>
        </p:spPr>
        <p:txBody>
          <a:bodyPr anchor="t" anchorCtr="0"/>
          <a:lstStyle/>
          <a:p>
            <a:r>
              <a:rPr lang="de-DE" dirty="0"/>
              <a:t>Titelmasterformat durch Klicken bearbeiten</a:t>
            </a:r>
          </a:p>
        </p:txBody>
      </p:sp>
      <p:sp>
        <p:nvSpPr>
          <p:cNvPr id="4" name="Bildplatzhalter 3"/>
          <p:cNvSpPr>
            <a:spLocks noGrp="1"/>
          </p:cNvSpPr>
          <p:nvPr>
            <p:ph type="pic" sz="quarter" idx="14"/>
          </p:nvPr>
        </p:nvSpPr>
        <p:spPr>
          <a:xfrm>
            <a:off x="6275388" y="765175"/>
            <a:ext cx="2449512" cy="2448719"/>
          </a:xfrm>
          <a:noFill/>
        </p:spPr>
        <p:txBody>
          <a:bodyPr/>
          <a:lstStyle/>
          <a:p>
            <a:endParaRPr lang="de-DE" dirty="0"/>
          </a:p>
        </p:txBody>
      </p:sp>
      <p:sp>
        <p:nvSpPr>
          <p:cNvPr id="8" name="Bildplatzhalter 3"/>
          <p:cNvSpPr>
            <a:spLocks noGrp="1"/>
          </p:cNvSpPr>
          <p:nvPr>
            <p:ph type="pic" sz="quarter" idx="15"/>
          </p:nvPr>
        </p:nvSpPr>
        <p:spPr>
          <a:xfrm>
            <a:off x="9083675" y="764381"/>
            <a:ext cx="2413000" cy="2448719"/>
          </a:xfrm>
          <a:noFill/>
        </p:spPr>
        <p:txBody>
          <a:bodyPr/>
          <a:lstStyle/>
          <a:p>
            <a:endParaRPr lang="de-DE" dirty="0"/>
          </a:p>
        </p:txBody>
      </p:sp>
      <p:sp>
        <p:nvSpPr>
          <p:cNvPr id="9" name="Textplatzhalter 8"/>
          <p:cNvSpPr>
            <a:spLocks noGrp="1"/>
          </p:cNvSpPr>
          <p:nvPr>
            <p:ph type="body" sz="quarter" idx="16"/>
          </p:nvPr>
        </p:nvSpPr>
        <p:spPr>
          <a:xfrm>
            <a:off x="695325" y="2168525"/>
            <a:ext cx="5221287" cy="3852863"/>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Bildplatzhalter 3"/>
          <p:cNvSpPr>
            <a:spLocks noGrp="1"/>
          </p:cNvSpPr>
          <p:nvPr>
            <p:ph type="pic" sz="quarter" idx="17"/>
          </p:nvPr>
        </p:nvSpPr>
        <p:spPr>
          <a:xfrm>
            <a:off x="6275388" y="3572669"/>
            <a:ext cx="2449512" cy="2448719"/>
          </a:xfrm>
          <a:noFill/>
        </p:spPr>
        <p:txBody>
          <a:bodyPr/>
          <a:lstStyle/>
          <a:p>
            <a:endParaRPr lang="de-DE"/>
          </a:p>
        </p:txBody>
      </p:sp>
      <p:sp>
        <p:nvSpPr>
          <p:cNvPr id="12" name="Bildplatzhalter 3"/>
          <p:cNvSpPr>
            <a:spLocks noGrp="1"/>
          </p:cNvSpPr>
          <p:nvPr>
            <p:ph type="pic" sz="quarter" idx="18"/>
          </p:nvPr>
        </p:nvSpPr>
        <p:spPr>
          <a:xfrm>
            <a:off x="9083675" y="3571875"/>
            <a:ext cx="2413000" cy="2448719"/>
          </a:xfrm>
          <a:noFill/>
        </p:spPr>
        <p:txBody>
          <a:bodyPr/>
          <a:lstStyle/>
          <a:p>
            <a:endParaRPr lang="de-DE"/>
          </a:p>
        </p:txBody>
      </p:sp>
      <p:sp>
        <p:nvSpPr>
          <p:cNvPr id="14" name="Textplatzhalter 12"/>
          <p:cNvSpPr>
            <a:spLocks noGrp="1"/>
          </p:cNvSpPr>
          <p:nvPr>
            <p:ph type="body" sz="quarter" idx="19" hasCustomPrompt="1"/>
          </p:nvPr>
        </p:nvSpPr>
        <p:spPr>
          <a:xfrm>
            <a:off x="6254750" y="6110925"/>
            <a:ext cx="2433638" cy="368300"/>
          </a:xfrm>
        </p:spPr>
        <p:txBody>
          <a:bodyPr/>
          <a:lstStyle>
            <a:lvl3pPr>
              <a:lnSpc>
                <a:spcPct val="100000"/>
              </a:lnSpc>
              <a:spcBef>
                <a:spcPts val="0"/>
              </a:spcBef>
              <a:spcAft>
                <a:spcPts val="0"/>
              </a:spcAft>
              <a:defRPr sz="900" baseline="0"/>
            </a:lvl3pPr>
          </a:lstStyle>
          <a:p>
            <a:pPr lvl="2"/>
            <a:r>
              <a:rPr lang="de-DE" dirty="0"/>
              <a:t>Bildunterschrift</a:t>
            </a:r>
          </a:p>
        </p:txBody>
      </p:sp>
      <p:sp>
        <p:nvSpPr>
          <p:cNvPr id="15" name="Textplatzhalter 12"/>
          <p:cNvSpPr>
            <a:spLocks noGrp="1"/>
          </p:cNvSpPr>
          <p:nvPr>
            <p:ph type="body" sz="quarter" idx="20" hasCustomPrompt="1"/>
          </p:nvPr>
        </p:nvSpPr>
        <p:spPr>
          <a:xfrm>
            <a:off x="9083675" y="6110925"/>
            <a:ext cx="2433638" cy="368300"/>
          </a:xfrm>
        </p:spPr>
        <p:txBody>
          <a:bodyPr/>
          <a:lstStyle>
            <a:lvl3pPr>
              <a:lnSpc>
                <a:spcPct val="100000"/>
              </a:lnSpc>
              <a:spcBef>
                <a:spcPts val="0"/>
              </a:spcBef>
              <a:spcAft>
                <a:spcPts val="0"/>
              </a:spcAft>
              <a:defRPr sz="900" baseline="0"/>
            </a:lvl3pPr>
          </a:lstStyle>
          <a:p>
            <a:pPr lvl="2"/>
            <a:r>
              <a:rPr lang="de-DE" dirty="0"/>
              <a:t>Bildunterschrift</a:t>
            </a:r>
          </a:p>
        </p:txBody>
      </p:sp>
      <p:sp>
        <p:nvSpPr>
          <p:cNvPr id="16" name="Textplatzhalter 12"/>
          <p:cNvSpPr>
            <a:spLocks noGrp="1"/>
          </p:cNvSpPr>
          <p:nvPr>
            <p:ph type="body" sz="quarter" idx="21" hasCustomPrompt="1"/>
          </p:nvPr>
        </p:nvSpPr>
        <p:spPr>
          <a:xfrm>
            <a:off x="6291262" y="3302637"/>
            <a:ext cx="2433638" cy="269238"/>
          </a:xfrm>
        </p:spPr>
        <p:txBody>
          <a:bodyPr/>
          <a:lstStyle>
            <a:lvl3pPr>
              <a:lnSpc>
                <a:spcPct val="100000"/>
              </a:lnSpc>
              <a:spcBef>
                <a:spcPts val="0"/>
              </a:spcBef>
              <a:spcAft>
                <a:spcPts val="0"/>
              </a:spcAft>
              <a:defRPr sz="900" baseline="0"/>
            </a:lvl3pPr>
          </a:lstStyle>
          <a:p>
            <a:pPr lvl="2"/>
            <a:r>
              <a:rPr lang="de-DE" dirty="0"/>
              <a:t>Bildunterschrift</a:t>
            </a:r>
          </a:p>
        </p:txBody>
      </p:sp>
      <p:sp>
        <p:nvSpPr>
          <p:cNvPr id="17" name="Textplatzhalter 12"/>
          <p:cNvSpPr>
            <a:spLocks noGrp="1"/>
          </p:cNvSpPr>
          <p:nvPr>
            <p:ph type="body" sz="quarter" idx="22" hasCustomPrompt="1"/>
          </p:nvPr>
        </p:nvSpPr>
        <p:spPr>
          <a:xfrm>
            <a:off x="9120187" y="3302637"/>
            <a:ext cx="2376487" cy="269238"/>
          </a:xfrm>
        </p:spPr>
        <p:txBody>
          <a:bodyPr/>
          <a:lstStyle>
            <a:lvl3pPr>
              <a:lnSpc>
                <a:spcPct val="100000"/>
              </a:lnSpc>
              <a:spcBef>
                <a:spcPts val="0"/>
              </a:spcBef>
              <a:spcAft>
                <a:spcPts val="0"/>
              </a:spcAft>
              <a:defRPr sz="900" baseline="0"/>
            </a:lvl3pPr>
          </a:lstStyle>
          <a:p>
            <a:pPr lvl="2"/>
            <a:r>
              <a:rPr lang="de-DE" dirty="0"/>
              <a:t>Bildunterschrift</a:t>
            </a:r>
          </a:p>
        </p:txBody>
      </p:sp>
    </p:spTree>
    <p:extLst>
      <p:ext uri="{BB962C8B-B14F-4D97-AF65-F5344CB8AC3E}">
        <p14:creationId xmlns:p14="http://schemas.microsoft.com/office/powerpoint/2010/main" val="2207050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ext/2 Grafiken">
    <p:spTree>
      <p:nvGrpSpPr>
        <p:cNvPr id="1" name=""/>
        <p:cNvGrpSpPr/>
        <p:nvPr/>
      </p:nvGrpSpPr>
      <p:grpSpPr>
        <a:xfrm>
          <a:off x="0" y="0"/>
          <a:ext cx="0" cy="0"/>
          <a:chOff x="0" y="0"/>
          <a:chExt cx="0" cy="0"/>
        </a:xfrm>
      </p:grpSpPr>
      <p:sp>
        <p:nvSpPr>
          <p:cNvPr id="10" name="Titel 9"/>
          <p:cNvSpPr>
            <a:spLocks noGrp="1"/>
          </p:cNvSpPr>
          <p:nvPr>
            <p:ph type="title"/>
          </p:nvPr>
        </p:nvSpPr>
        <p:spPr>
          <a:xfrm>
            <a:off x="695326" y="764381"/>
            <a:ext cx="8029574" cy="1042989"/>
          </a:xfrm>
        </p:spPr>
        <p:txBody>
          <a:bodyPr anchor="t" anchorCtr="0"/>
          <a:lstStyle/>
          <a:p>
            <a:r>
              <a:rPr lang="de-DE" dirty="0"/>
              <a:t>Titelmasterformat durch Klicken bearbeiten</a:t>
            </a:r>
          </a:p>
        </p:txBody>
      </p:sp>
      <p:sp>
        <p:nvSpPr>
          <p:cNvPr id="8" name="Bildplatzhalter 3"/>
          <p:cNvSpPr>
            <a:spLocks noGrp="1"/>
          </p:cNvSpPr>
          <p:nvPr>
            <p:ph type="pic" sz="quarter" idx="15"/>
          </p:nvPr>
        </p:nvSpPr>
        <p:spPr>
          <a:xfrm>
            <a:off x="9083675" y="764381"/>
            <a:ext cx="2413000" cy="2448719"/>
          </a:xfrm>
          <a:noFill/>
        </p:spPr>
        <p:txBody>
          <a:bodyPr/>
          <a:lstStyle/>
          <a:p>
            <a:endParaRPr lang="de-DE" dirty="0"/>
          </a:p>
        </p:txBody>
      </p:sp>
      <p:sp>
        <p:nvSpPr>
          <p:cNvPr id="9" name="Textplatzhalter 8"/>
          <p:cNvSpPr>
            <a:spLocks noGrp="1"/>
          </p:cNvSpPr>
          <p:nvPr>
            <p:ph type="body" sz="quarter" idx="16"/>
          </p:nvPr>
        </p:nvSpPr>
        <p:spPr>
          <a:xfrm>
            <a:off x="695325" y="1807371"/>
            <a:ext cx="8029575" cy="4214018"/>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2" name="Bildplatzhalter 3"/>
          <p:cNvSpPr>
            <a:spLocks noGrp="1"/>
          </p:cNvSpPr>
          <p:nvPr>
            <p:ph type="pic" sz="quarter" idx="18"/>
          </p:nvPr>
        </p:nvSpPr>
        <p:spPr>
          <a:xfrm>
            <a:off x="9083675" y="3571875"/>
            <a:ext cx="2413000" cy="2448719"/>
          </a:xfrm>
          <a:noFill/>
        </p:spPr>
        <p:txBody>
          <a:bodyPr/>
          <a:lstStyle/>
          <a:p>
            <a:endParaRPr lang="de-DE"/>
          </a:p>
        </p:txBody>
      </p:sp>
      <p:sp>
        <p:nvSpPr>
          <p:cNvPr id="15" name="Textplatzhalter 12"/>
          <p:cNvSpPr>
            <a:spLocks noGrp="1"/>
          </p:cNvSpPr>
          <p:nvPr>
            <p:ph type="body" sz="quarter" idx="20" hasCustomPrompt="1"/>
          </p:nvPr>
        </p:nvSpPr>
        <p:spPr>
          <a:xfrm>
            <a:off x="9083675" y="6110925"/>
            <a:ext cx="2433638" cy="368300"/>
          </a:xfrm>
        </p:spPr>
        <p:txBody>
          <a:bodyPr/>
          <a:lstStyle>
            <a:lvl3pPr>
              <a:lnSpc>
                <a:spcPct val="100000"/>
              </a:lnSpc>
              <a:spcBef>
                <a:spcPts val="0"/>
              </a:spcBef>
              <a:spcAft>
                <a:spcPts val="0"/>
              </a:spcAft>
              <a:defRPr sz="900" baseline="0"/>
            </a:lvl3pPr>
          </a:lstStyle>
          <a:p>
            <a:pPr lvl="2"/>
            <a:r>
              <a:rPr lang="de-DE" dirty="0"/>
              <a:t>Bildunterschrift</a:t>
            </a:r>
          </a:p>
        </p:txBody>
      </p:sp>
      <p:sp>
        <p:nvSpPr>
          <p:cNvPr id="17" name="Textplatzhalter 12"/>
          <p:cNvSpPr>
            <a:spLocks noGrp="1"/>
          </p:cNvSpPr>
          <p:nvPr>
            <p:ph type="body" sz="quarter" idx="22" hasCustomPrompt="1"/>
          </p:nvPr>
        </p:nvSpPr>
        <p:spPr>
          <a:xfrm>
            <a:off x="9120187" y="3302637"/>
            <a:ext cx="2376487" cy="269238"/>
          </a:xfrm>
        </p:spPr>
        <p:txBody>
          <a:bodyPr/>
          <a:lstStyle>
            <a:lvl3pPr>
              <a:lnSpc>
                <a:spcPct val="100000"/>
              </a:lnSpc>
              <a:spcBef>
                <a:spcPts val="0"/>
              </a:spcBef>
              <a:spcAft>
                <a:spcPts val="0"/>
              </a:spcAft>
              <a:defRPr sz="900" baseline="0"/>
            </a:lvl3pPr>
          </a:lstStyle>
          <a:p>
            <a:pPr lvl="2"/>
            <a:r>
              <a:rPr lang="de-DE" dirty="0"/>
              <a:t>Bildunterschrift</a:t>
            </a:r>
          </a:p>
        </p:txBody>
      </p:sp>
    </p:spTree>
    <p:extLst>
      <p:ext uri="{BB962C8B-B14F-4D97-AF65-F5344CB8AC3E}">
        <p14:creationId xmlns:p14="http://schemas.microsoft.com/office/powerpoint/2010/main" val="4745915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Bild/Video">
    <p:spTree>
      <p:nvGrpSpPr>
        <p:cNvPr id="1" name=""/>
        <p:cNvGrpSpPr/>
        <p:nvPr/>
      </p:nvGrpSpPr>
      <p:grpSpPr>
        <a:xfrm>
          <a:off x="0" y="0"/>
          <a:ext cx="0" cy="0"/>
          <a:chOff x="0" y="0"/>
          <a:chExt cx="0" cy="0"/>
        </a:xfrm>
      </p:grpSpPr>
      <p:sp>
        <p:nvSpPr>
          <p:cNvPr id="8" name="Bildplatzhalter 3"/>
          <p:cNvSpPr>
            <a:spLocks noGrp="1"/>
          </p:cNvSpPr>
          <p:nvPr>
            <p:ph type="pic" sz="quarter" idx="15"/>
          </p:nvPr>
        </p:nvSpPr>
        <p:spPr>
          <a:xfrm>
            <a:off x="695325" y="1"/>
            <a:ext cx="10801350" cy="6021388"/>
          </a:xfrm>
          <a:noFill/>
        </p:spPr>
        <p:txBody>
          <a:bodyPr/>
          <a:lstStyle/>
          <a:p>
            <a:endParaRPr lang="de-DE" dirty="0"/>
          </a:p>
        </p:txBody>
      </p:sp>
    </p:spTree>
    <p:extLst>
      <p:ext uri="{BB962C8B-B14F-4D97-AF65-F5344CB8AC3E}">
        <p14:creationId xmlns:p14="http://schemas.microsoft.com/office/powerpoint/2010/main" val="21005172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Bild/Video_1">
    <p:spTree>
      <p:nvGrpSpPr>
        <p:cNvPr id="1" name=""/>
        <p:cNvGrpSpPr/>
        <p:nvPr/>
      </p:nvGrpSpPr>
      <p:grpSpPr>
        <a:xfrm>
          <a:off x="0" y="0"/>
          <a:ext cx="0" cy="0"/>
          <a:chOff x="0" y="0"/>
          <a:chExt cx="0" cy="0"/>
        </a:xfrm>
      </p:grpSpPr>
      <p:sp>
        <p:nvSpPr>
          <p:cNvPr id="8" name="Bildplatzhalter 3"/>
          <p:cNvSpPr>
            <a:spLocks noGrp="1"/>
          </p:cNvSpPr>
          <p:nvPr>
            <p:ph type="pic" sz="quarter" idx="15"/>
          </p:nvPr>
        </p:nvSpPr>
        <p:spPr>
          <a:xfrm>
            <a:off x="695325" y="765175"/>
            <a:ext cx="10801350" cy="5256214"/>
          </a:xfrm>
          <a:noFill/>
        </p:spPr>
        <p:txBody>
          <a:bodyPr/>
          <a:lstStyle/>
          <a:p>
            <a:endParaRPr lang="de-DE" dirty="0"/>
          </a:p>
        </p:txBody>
      </p:sp>
    </p:spTree>
    <p:extLst>
      <p:ext uri="{BB962C8B-B14F-4D97-AF65-F5344CB8AC3E}">
        <p14:creationId xmlns:p14="http://schemas.microsoft.com/office/powerpoint/2010/main" val="31391794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Bild/Video mit Beschreibung 1">
    <p:spTree>
      <p:nvGrpSpPr>
        <p:cNvPr id="1" name=""/>
        <p:cNvGrpSpPr/>
        <p:nvPr/>
      </p:nvGrpSpPr>
      <p:grpSpPr>
        <a:xfrm>
          <a:off x="0" y="0"/>
          <a:ext cx="0" cy="0"/>
          <a:chOff x="0" y="0"/>
          <a:chExt cx="0" cy="0"/>
        </a:xfrm>
      </p:grpSpPr>
      <p:sp>
        <p:nvSpPr>
          <p:cNvPr id="8" name="Bildplatzhalter 3"/>
          <p:cNvSpPr>
            <a:spLocks noGrp="1"/>
          </p:cNvSpPr>
          <p:nvPr>
            <p:ph type="pic" sz="quarter" idx="15"/>
          </p:nvPr>
        </p:nvSpPr>
        <p:spPr>
          <a:xfrm>
            <a:off x="695325" y="1"/>
            <a:ext cx="10801350" cy="6021388"/>
          </a:xfrm>
          <a:noFill/>
        </p:spPr>
        <p:txBody>
          <a:bodyPr/>
          <a:lstStyle/>
          <a:p>
            <a:endParaRPr lang="de-DE" dirty="0"/>
          </a:p>
        </p:txBody>
      </p:sp>
      <p:sp>
        <p:nvSpPr>
          <p:cNvPr id="3" name="Titel 2"/>
          <p:cNvSpPr>
            <a:spLocks noGrp="1"/>
          </p:cNvSpPr>
          <p:nvPr>
            <p:ph type="title"/>
          </p:nvPr>
        </p:nvSpPr>
        <p:spPr>
          <a:xfrm>
            <a:off x="1" y="-1"/>
            <a:ext cx="5916612" cy="2447999"/>
          </a:xfrm>
          <a:solidFill>
            <a:schemeClr val="tx1">
              <a:lumMod val="75000"/>
              <a:alpha val="80000"/>
            </a:schemeClr>
          </a:solidFill>
        </p:spPr>
        <p:txBody>
          <a:bodyPr lIns="1224000" rIns="180000" anchor="ctr" anchorCtr="0"/>
          <a:lstStyle>
            <a:lvl1pPr>
              <a:defRPr>
                <a:solidFill>
                  <a:schemeClr val="bg2">
                    <a:lumMod val="75000"/>
                  </a:schemeClr>
                </a:solidFill>
              </a:defRPr>
            </a:lvl1pPr>
          </a:lstStyle>
          <a:p>
            <a:r>
              <a:rPr lang="de-DE" dirty="0"/>
              <a:t>Titelmasterformat durch Klicken bearbeiten</a:t>
            </a:r>
          </a:p>
        </p:txBody>
      </p:sp>
    </p:spTree>
    <p:extLst>
      <p:ext uri="{BB962C8B-B14F-4D97-AF65-F5344CB8AC3E}">
        <p14:creationId xmlns:p14="http://schemas.microsoft.com/office/powerpoint/2010/main" val="8290882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Zitat">
    <p:spTree>
      <p:nvGrpSpPr>
        <p:cNvPr id="1" name=""/>
        <p:cNvGrpSpPr/>
        <p:nvPr/>
      </p:nvGrpSpPr>
      <p:grpSpPr>
        <a:xfrm>
          <a:off x="0" y="0"/>
          <a:ext cx="0" cy="0"/>
          <a:chOff x="0" y="0"/>
          <a:chExt cx="0" cy="0"/>
        </a:xfrm>
      </p:grpSpPr>
      <p:sp>
        <p:nvSpPr>
          <p:cNvPr id="3" name="Rechteck 2"/>
          <p:cNvSpPr/>
          <p:nvPr userDrawn="1"/>
        </p:nvSpPr>
        <p:spPr>
          <a:xfrm>
            <a:off x="0" y="0"/>
            <a:ext cx="12192000"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2" name="Titel 1"/>
          <p:cNvSpPr>
            <a:spLocks noGrp="1"/>
          </p:cNvSpPr>
          <p:nvPr>
            <p:ph type="title" hasCustomPrompt="1"/>
          </p:nvPr>
        </p:nvSpPr>
        <p:spPr>
          <a:xfrm>
            <a:off x="1379537" y="765175"/>
            <a:ext cx="10117138" cy="5256213"/>
          </a:xfrm>
        </p:spPr>
        <p:txBody>
          <a:bodyPr anchor="ctr" anchorCtr="0"/>
          <a:lstStyle>
            <a:lvl1pPr>
              <a:defRPr sz="4800" b="0" cap="none" spc="100" baseline="0">
                <a:solidFill>
                  <a:schemeClr val="bg1"/>
                </a:solidFill>
                <a:latin typeface="Rockwell" panose="02060603020205020403" pitchFamily="18" charset="0"/>
              </a:defRPr>
            </a:lvl1pPr>
          </a:lstStyle>
          <a:p>
            <a:r>
              <a:rPr lang="de-DE" dirty="0"/>
              <a:t>„Zitat durch klicken bearbeiten“</a:t>
            </a:r>
          </a:p>
        </p:txBody>
      </p:sp>
      <p:sp>
        <p:nvSpPr>
          <p:cNvPr id="5" name="Textplatzhalter 4"/>
          <p:cNvSpPr>
            <a:spLocks noGrp="1"/>
          </p:cNvSpPr>
          <p:nvPr>
            <p:ph type="body" sz="quarter" idx="10" hasCustomPrompt="1"/>
          </p:nvPr>
        </p:nvSpPr>
        <p:spPr>
          <a:xfrm>
            <a:off x="1379538" y="5661060"/>
            <a:ext cx="9562440" cy="360327"/>
          </a:xfrm>
        </p:spPr>
        <p:txBody>
          <a:bodyPr anchor="b" anchorCtr="0"/>
          <a:lstStyle>
            <a:lvl1pPr algn="l">
              <a:defRPr sz="1600" spc="0">
                <a:solidFill>
                  <a:schemeClr val="bg1"/>
                </a:solidFill>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e-DE" dirty="0"/>
              <a:t>Urheber</a:t>
            </a:r>
          </a:p>
        </p:txBody>
      </p:sp>
    </p:spTree>
    <p:extLst>
      <p:ext uri="{BB962C8B-B14F-4D97-AF65-F5344CB8AC3E}">
        <p14:creationId xmlns:p14="http://schemas.microsoft.com/office/powerpoint/2010/main" val="1010846126"/>
      </p:ext>
    </p:extLst>
  </p:cSld>
  <p:clrMapOvr>
    <a:masterClrMapping/>
  </p:clrMapOvr>
  <p:extLst>
    <p:ext uri="{DCECCB84-F9BA-43D5-87BE-67443E8EF086}">
      <p15:sldGuideLst xmlns:p15="http://schemas.microsoft.com/office/powerpoint/2012/main">
        <p15:guide id="1" pos="869">
          <p15:clr>
            <a:srgbClr val="FBAE40"/>
          </p15:clr>
        </p15:guide>
        <p15:guide id="2" orient="horz" pos="166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Kapiteltrenner 1">
    <p:spTree>
      <p:nvGrpSpPr>
        <p:cNvPr id="1" name=""/>
        <p:cNvGrpSpPr/>
        <p:nvPr/>
      </p:nvGrpSpPr>
      <p:grpSpPr>
        <a:xfrm>
          <a:off x="0" y="0"/>
          <a:ext cx="0" cy="0"/>
          <a:chOff x="0" y="0"/>
          <a:chExt cx="0" cy="0"/>
        </a:xfrm>
      </p:grpSpPr>
      <p:sp>
        <p:nvSpPr>
          <p:cNvPr id="7" name="Rechteck 6"/>
          <p:cNvSpPr/>
          <p:nvPr userDrawn="1"/>
        </p:nvSpPr>
        <p:spPr>
          <a:xfrm>
            <a:off x="695325" y="765175"/>
            <a:ext cx="10801350" cy="52562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p:cNvSpPr/>
          <p:nvPr userDrawn="1"/>
        </p:nvSpPr>
        <p:spPr>
          <a:xfrm>
            <a:off x="0" y="8731"/>
            <a:ext cx="10801350" cy="5256213"/>
          </a:xfrm>
          <a:prstGeom prst="rect">
            <a:avLst/>
          </a:prstGeom>
          <a:solidFill>
            <a:schemeClr val="bg2">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2" name="Titel 1"/>
          <p:cNvSpPr>
            <a:spLocks noGrp="1"/>
          </p:cNvSpPr>
          <p:nvPr>
            <p:ph type="title" hasCustomPrompt="1"/>
          </p:nvPr>
        </p:nvSpPr>
        <p:spPr>
          <a:xfrm>
            <a:off x="1379538" y="2173286"/>
            <a:ext cx="7345362" cy="2443163"/>
          </a:xfrm>
        </p:spPr>
        <p:txBody>
          <a:bodyPr anchor="ctr" anchorCtr="0"/>
          <a:lstStyle>
            <a:lvl1pPr>
              <a:defRPr>
                <a:solidFill>
                  <a:schemeClr val="bg1"/>
                </a:solidFill>
              </a:defRPr>
            </a:lvl1pPr>
          </a:lstStyle>
          <a:p>
            <a:r>
              <a:rPr lang="de-DE" dirty="0" err="1"/>
              <a:t>Titeltrenner</a:t>
            </a:r>
            <a:r>
              <a:rPr lang="de-DE" dirty="0"/>
              <a:t> durch Klicken bearbeiten</a:t>
            </a:r>
          </a:p>
        </p:txBody>
      </p:sp>
    </p:spTree>
    <p:extLst>
      <p:ext uri="{BB962C8B-B14F-4D97-AF65-F5344CB8AC3E}">
        <p14:creationId xmlns:p14="http://schemas.microsoft.com/office/powerpoint/2010/main" val="3039944620"/>
      </p:ext>
    </p:extLst>
  </p:cSld>
  <p:clrMapOvr>
    <a:masterClrMapping/>
  </p:clrMapOvr>
  <p:extLst>
    <p:ext uri="{DCECCB84-F9BA-43D5-87BE-67443E8EF086}">
      <p15:sldGuideLst xmlns:p15="http://schemas.microsoft.com/office/powerpoint/2012/main">
        <p15:guide id="1" pos="869">
          <p15:clr>
            <a:srgbClr val="FBAE40"/>
          </p15:clr>
        </p15:guide>
        <p15:guide id="2" orient="horz" pos="166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_Kapiteltrenner mit Bild">
    <p:spTree>
      <p:nvGrpSpPr>
        <p:cNvPr id="1" name=""/>
        <p:cNvGrpSpPr/>
        <p:nvPr/>
      </p:nvGrpSpPr>
      <p:grpSpPr>
        <a:xfrm>
          <a:off x="0" y="0"/>
          <a:ext cx="0" cy="0"/>
          <a:chOff x="0" y="0"/>
          <a:chExt cx="0" cy="0"/>
        </a:xfrm>
      </p:grpSpPr>
      <p:sp>
        <p:nvSpPr>
          <p:cNvPr id="5" name="Bildplatzhalter 7"/>
          <p:cNvSpPr>
            <a:spLocks noGrp="1"/>
          </p:cNvSpPr>
          <p:nvPr>
            <p:ph type="pic" sz="quarter" idx="16"/>
          </p:nvPr>
        </p:nvSpPr>
        <p:spPr>
          <a:xfrm>
            <a:off x="695325" y="765175"/>
            <a:ext cx="10781919" cy="5256213"/>
          </a:xfrm>
        </p:spPr>
        <p:txBody>
          <a:bodyPr/>
          <a:lstStyle>
            <a:lvl1pPr marL="0" indent="0">
              <a:buFontTx/>
              <a:buNone/>
              <a:defRPr>
                <a:solidFill>
                  <a:schemeClr val="bg2">
                    <a:lumMod val="50000"/>
                  </a:schemeClr>
                </a:solidFill>
              </a:defRPr>
            </a:lvl1pPr>
          </a:lstStyle>
          <a:p>
            <a:r>
              <a:rPr lang="de-DE" dirty="0"/>
              <a:t>Bild durch Klicken auf Symbol hinzufügen</a:t>
            </a:r>
          </a:p>
        </p:txBody>
      </p:sp>
      <p:sp>
        <p:nvSpPr>
          <p:cNvPr id="8" name="Titel 1"/>
          <p:cNvSpPr>
            <a:spLocks noGrp="1"/>
          </p:cNvSpPr>
          <p:nvPr>
            <p:ph type="title" hasCustomPrompt="1"/>
          </p:nvPr>
        </p:nvSpPr>
        <p:spPr>
          <a:xfrm>
            <a:off x="0" y="1808163"/>
            <a:ext cx="6096000" cy="3168650"/>
          </a:xfrm>
          <a:solidFill>
            <a:schemeClr val="tx2">
              <a:alpha val="90000"/>
            </a:schemeClr>
          </a:solidFill>
        </p:spPr>
        <p:txBody>
          <a:bodyPr lIns="1188000" tIns="0" anchor="ctr" anchorCtr="0"/>
          <a:lstStyle>
            <a:lvl1pPr>
              <a:defRPr>
                <a:solidFill>
                  <a:schemeClr val="accent1">
                    <a:lumMod val="40000"/>
                    <a:lumOff val="60000"/>
                  </a:schemeClr>
                </a:solidFill>
              </a:defRPr>
            </a:lvl1pPr>
          </a:lstStyle>
          <a:p>
            <a:r>
              <a:rPr lang="de-DE" dirty="0" err="1"/>
              <a:t>Kapiteltrenner</a:t>
            </a:r>
            <a:r>
              <a:rPr lang="de-DE" dirty="0"/>
              <a:t> mit </a:t>
            </a:r>
            <a:r>
              <a:rPr lang="de-DE" dirty="0" err="1"/>
              <a:t>bild</a:t>
            </a:r>
            <a:r>
              <a:rPr lang="de-DE" dirty="0"/>
              <a:t> durch Klicken bearbeiten</a:t>
            </a:r>
          </a:p>
        </p:txBody>
      </p:sp>
    </p:spTree>
    <p:extLst>
      <p:ext uri="{BB962C8B-B14F-4D97-AF65-F5344CB8AC3E}">
        <p14:creationId xmlns:p14="http://schemas.microsoft.com/office/powerpoint/2010/main" val="1819752932"/>
      </p:ext>
    </p:extLst>
  </p:cSld>
  <p:clrMapOvr>
    <a:masterClrMapping/>
  </p:clrMapOvr>
  <p:extLst>
    <p:ext uri="{DCECCB84-F9BA-43D5-87BE-67443E8EF086}">
      <p15:sldGuideLst xmlns:p15="http://schemas.microsoft.com/office/powerpoint/2012/main">
        <p15:guide id="1" pos="869">
          <p15:clr>
            <a:srgbClr val="FBAE40"/>
          </p15:clr>
        </p15:guide>
        <p15:guide id="2" orient="horz" pos="166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Kapiteltrenner mit Bild und Drop">
    <p:spTree>
      <p:nvGrpSpPr>
        <p:cNvPr id="1" name=""/>
        <p:cNvGrpSpPr/>
        <p:nvPr/>
      </p:nvGrpSpPr>
      <p:grpSpPr>
        <a:xfrm>
          <a:off x="0" y="0"/>
          <a:ext cx="0" cy="0"/>
          <a:chOff x="0" y="0"/>
          <a:chExt cx="0" cy="0"/>
        </a:xfrm>
      </p:grpSpPr>
      <p:sp>
        <p:nvSpPr>
          <p:cNvPr id="5" name="Bildplatzhalter 7"/>
          <p:cNvSpPr>
            <a:spLocks noGrp="1"/>
          </p:cNvSpPr>
          <p:nvPr>
            <p:ph type="pic" sz="quarter" idx="16"/>
          </p:nvPr>
        </p:nvSpPr>
        <p:spPr>
          <a:xfrm>
            <a:off x="1" y="0"/>
            <a:ext cx="12191999" cy="6857999"/>
          </a:xfrm>
        </p:spPr>
        <p:txBody>
          <a:bodyPr/>
          <a:lstStyle>
            <a:lvl1pPr marL="0" indent="0">
              <a:buFontTx/>
              <a:buNone/>
              <a:defRPr>
                <a:solidFill>
                  <a:schemeClr val="bg2">
                    <a:lumMod val="50000"/>
                  </a:schemeClr>
                </a:solidFill>
              </a:defRPr>
            </a:lvl1pPr>
          </a:lstStyle>
          <a:p>
            <a:r>
              <a:rPr lang="de-DE" dirty="0"/>
              <a:t>Bild durch Klicken auf Symbol hinzufügen</a:t>
            </a:r>
          </a:p>
        </p:txBody>
      </p:sp>
      <p:sp>
        <p:nvSpPr>
          <p:cNvPr id="2" name="Träne 1"/>
          <p:cNvSpPr/>
          <p:nvPr userDrawn="1"/>
        </p:nvSpPr>
        <p:spPr>
          <a:xfrm rot="5400000">
            <a:off x="695325" y="781844"/>
            <a:ext cx="5221288" cy="5221288"/>
          </a:xfrm>
          <a:prstGeom prst="teardrop">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3" name="Titel 2"/>
          <p:cNvSpPr>
            <a:spLocks noGrp="1"/>
          </p:cNvSpPr>
          <p:nvPr>
            <p:ph type="title" hasCustomPrompt="1"/>
          </p:nvPr>
        </p:nvSpPr>
        <p:spPr>
          <a:xfrm>
            <a:off x="1390651" y="1808163"/>
            <a:ext cx="4525961" cy="3168650"/>
          </a:xfrm>
        </p:spPr>
        <p:txBody>
          <a:bodyPr anchor="ctr" anchorCtr="0"/>
          <a:lstStyle>
            <a:lvl1pPr>
              <a:defRPr>
                <a:solidFill>
                  <a:schemeClr val="bg1"/>
                </a:solidFill>
              </a:defRPr>
            </a:lvl1pPr>
          </a:lstStyle>
          <a:p>
            <a:r>
              <a:rPr lang="de-DE" dirty="0" err="1"/>
              <a:t>Titeltrenner</a:t>
            </a:r>
            <a:r>
              <a:rPr lang="de-DE" dirty="0"/>
              <a:t> durch Klicken bearbeiten</a:t>
            </a:r>
          </a:p>
        </p:txBody>
      </p:sp>
    </p:spTree>
    <p:extLst>
      <p:ext uri="{BB962C8B-B14F-4D97-AF65-F5344CB8AC3E}">
        <p14:creationId xmlns:p14="http://schemas.microsoft.com/office/powerpoint/2010/main" val="1885135896"/>
      </p:ext>
    </p:extLst>
  </p:cSld>
  <p:clrMapOvr>
    <a:masterClrMapping/>
  </p:clrMapOvr>
  <p:extLst>
    <p:ext uri="{DCECCB84-F9BA-43D5-87BE-67443E8EF086}">
      <p15:sldGuideLst xmlns:p15="http://schemas.microsoft.com/office/powerpoint/2012/main">
        <p15:guide id="1" pos="869">
          <p15:clr>
            <a:srgbClr val="FBAE40"/>
          </p15:clr>
        </p15:guide>
        <p15:guide id="2" orient="horz" pos="166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 weiß ohne Bild_EN">
    <p:spTree>
      <p:nvGrpSpPr>
        <p:cNvPr id="1" name=""/>
        <p:cNvGrpSpPr/>
        <p:nvPr/>
      </p:nvGrpSpPr>
      <p:grpSpPr>
        <a:xfrm>
          <a:off x="0" y="0"/>
          <a:ext cx="0" cy="0"/>
          <a:chOff x="0" y="0"/>
          <a:chExt cx="0" cy="0"/>
        </a:xfrm>
      </p:grpSpPr>
      <p:sp>
        <p:nvSpPr>
          <p:cNvPr id="4" name="Rechteck 3"/>
          <p:cNvSpPr/>
          <p:nvPr userDrawn="1"/>
        </p:nvSpPr>
        <p:spPr>
          <a:xfrm>
            <a:off x="0" y="3392488"/>
            <a:ext cx="12192000" cy="3465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itel 1"/>
          <p:cNvSpPr>
            <a:spLocks noGrp="1"/>
          </p:cNvSpPr>
          <p:nvPr>
            <p:ph type="ctrTitle" hasCustomPrompt="1"/>
          </p:nvPr>
        </p:nvSpPr>
        <p:spPr>
          <a:xfrm>
            <a:off x="1019175" y="2168526"/>
            <a:ext cx="10153650" cy="3852862"/>
          </a:xfrm>
          <a:solidFill>
            <a:schemeClr val="bg2">
              <a:alpha val="80000"/>
            </a:schemeClr>
          </a:solidFill>
        </p:spPr>
        <p:txBody>
          <a:bodyPr lIns="432000" tIns="1008000" rIns="216000" bIns="0" anchor="t"/>
          <a:lstStyle>
            <a:lvl1pPr algn="l">
              <a:defRPr sz="3200" cap="all" baseline="0">
                <a:solidFill>
                  <a:schemeClr val="tx2"/>
                </a:solidFill>
              </a:defRPr>
            </a:lvl1pPr>
          </a:lstStyle>
          <a:p>
            <a:r>
              <a:rPr lang="de-DE" dirty="0"/>
              <a:t>TITEL DER PRÄSENTATION </a:t>
            </a:r>
            <a:br>
              <a:rPr lang="de-DE" dirty="0"/>
            </a:br>
            <a:r>
              <a:rPr lang="de-DE" dirty="0"/>
              <a:t>MASTERFORMAT DURCH KLICKEN </a:t>
            </a:r>
            <a:br>
              <a:rPr lang="de-DE" dirty="0"/>
            </a:br>
            <a:r>
              <a:rPr lang="de-DE" dirty="0"/>
              <a:t>BEARBEITEN            </a:t>
            </a:r>
          </a:p>
        </p:txBody>
      </p:sp>
      <p:sp>
        <p:nvSpPr>
          <p:cNvPr id="11" name="Untertitel 2"/>
          <p:cNvSpPr>
            <a:spLocks noGrp="1"/>
          </p:cNvSpPr>
          <p:nvPr>
            <p:ph type="subTitle" idx="1" hasCustomPrompt="1"/>
          </p:nvPr>
        </p:nvSpPr>
        <p:spPr>
          <a:xfrm>
            <a:off x="1450975" y="5276772"/>
            <a:ext cx="9702799" cy="314402"/>
          </a:xfrm>
        </p:spPr>
        <p:txBody>
          <a:bodyPr anchor="b"/>
          <a:lstStyle>
            <a:lvl1pPr marL="0" indent="0" algn="l">
              <a:buNone/>
              <a:defRPr sz="1600" baseline="0">
                <a:solidFill>
                  <a:schemeClr val="tx2"/>
                </a:solidFill>
                <a:latin typeface="Segoe UI "/>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err="1"/>
              <a:t>Subheading</a:t>
            </a:r>
            <a:r>
              <a:rPr lang="de-DE" dirty="0"/>
              <a:t>, </a:t>
            </a:r>
            <a:r>
              <a:rPr lang="de-DE" dirty="0" err="1"/>
              <a:t>date</a:t>
            </a:r>
            <a:r>
              <a:rPr lang="de-DE" dirty="0"/>
              <a:t>, </a:t>
            </a:r>
            <a:r>
              <a:rPr lang="de-DE" dirty="0" err="1"/>
              <a:t>speaker</a:t>
            </a:r>
            <a:r>
              <a:rPr lang="de-DE" dirty="0"/>
              <a:t>, etc.</a:t>
            </a:r>
          </a:p>
        </p:txBody>
      </p:sp>
      <p:sp>
        <p:nvSpPr>
          <p:cNvPr id="3" name="Textplatzhalter 2"/>
          <p:cNvSpPr>
            <a:spLocks noGrp="1"/>
          </p:cNvSpPr>
          <p:nvPr>
            <p:ph type="body" sz="quarter" idx="10" hasCustomPrompt="1"/>
          </p:nvPr>
        </p:nvSpPr>
        <p:spPr>
          <a:xfrm>
            <a:off x="1450975" y="2636838"/>
            <a:ext cx="9419083" cy="411160"/>
          </a:xfrm>
        </p:spPr>
        <p:txBody>
          <a:bodyPr/>
          <a:lstStyle>
            <a:lvl1pPr>
              <a:defRPr sz="1800">
                <a:solidFill>
                  <a:schemeClr val="tx2"/>
                </a:solidFill>
                <a:latin typeface="Rockwell" panose="02060603020205020403" pitchFamily="18" charset="0"/>
              </a:defRPr>
            </a:lvl1pPr>
            <a:lvl2pPr>
              <a:defRPr sz="1800">
                <a:solidFill>
                  <a:schemeClr val="tx2"/>
                </a:solidFill>
                <a:latin typeface="Rockwell" panose="02060603020205020403" pitchFamily="18" charset="0"/>
              </a:defRPr>
            </a:lvl2pPr>
            <a:lvl3pPr>
              <a:defRPr sz="1800">
                <a:solidFill>
                  <a:schemeClr val="tx2"/>
                </a:solidFill>
                <a:latin typeface="Rockwell" panose="02060603020205020403" pitchFamily="18" charset="0"/>
              </a:defRPr>
            </a:lvl3pPr>
            <a:lvl4pPr>
              <a:defRPr sz="1800">
                <a:solidFill>
                  <a:schemeClr val="tx2"/>
                </a:solidFill>
                <a:latin typeface="Rockwell" panose="02060603020205020403" pitchFamily="18" charset="0"/>
              </a:defRPr>
            </a:lvl4pPr>
            <a:lvl5pPr>
              <a:defRPr sz="1800">
                <a:solidFill>
                  <a:schemeClr val="tx2"/>
                </a:solidFill>
                <a:latin typeface="Rockwell" panose="02060603020205020403" pitchFamily="18" charset="0"/>
              </a:defRPr>
            </a:lvl5pPr>
          </a:lstStyle>
          <a:p>
            <a:pPr lvl="0"/>
            <a:r>
              <a:rPr lang="de-DE" dirty="0" err="1"/>
              <a:t>Fomatvorlagen</a:t>
            </a:r>
            <a:r>
              <a:rPr lang="de-DE" dirty="0"/>
              <a:t> des Textmasters bearbeiten</a:t>
            </a:r>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5325" y="705459"/>
            <a:ext cx="2520001" cy="651595"/>
          </a:xfrm>
          <a:prstGeom prst="rect">
            <a:avLst/>
          </a:prstGeom>
        </p:spPr>
      </p:pic>
    </p:spTree>
    <p:extLst>
      <p:ext uri="{BB962C8B-B14F-4D97-AF65-F5344CB8AC3E}">
        <p14:creationId xmlns:p14="http://schemas.microsoft.com/office/powerpoint/2010/main" val="1091530793"/>
      </p:ext>
    </p:extLst>
  </p:cSld>
  <p:clrMapOvr>
    <a:masterClrMapping/>
  </p:clrMapOvr>
  <p:extLst>
    <p:ext uri="{DCECCB84-F9BA-43D5-87BE-67443E8EF086}">
      <p15:sldGuideLst xmlns:p15="http://schemas.microsoft.com/office/powerpoint/2012/main">
        <p15:guide id="1" pos="914">
          <p15:clr>
            <a:srgbClr val="FBAE40"/>
          </p15:clr>
        </p15:guide>
        <p15:guide id="2" orient="horz" pos="1661">
          <p15:clr>
            <a:srgbClr val="FBAE40"/>
          </p15:clr>
        </p15:guide>
        <p15:guide id="3" pos="642">
          <p15:clr>
            <a:srgbClr val="FBAE40"/>
          </p15:clr>
        </p15:guide>
        <p15:guide id="4" pos="703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Kapiteltrenner mit Fläche und Drop">
    <p:spTree>
      <p:nvGrpSpPr>
        <p:cNvPr id="1" name=""/>
        <p:cNvGrpSpPr/>
        <p:nvPr/>
      </p:nvGrpSpPr>
      <p:grpSpPr>
        <a:xfrm>
          <a:off x="0" y="0"/>
          <a:ext cx="0" cy="0"/>
          <a:chOff x="0" y="0"/>
          <a:chExt cx="0" cy="0"/>
        </a:xfrm>
      </p:grpSpPr>
      <p:sp>
        <p:nvSpPr>
          <p:cNvPr id="3" name="Rechteck 2"/>
          <p:cNvSpPr/>
          <p:nvPr userDrawn="1"/>
        </p:nvSpPr>
        <p:spPr>
          <a:xfrm>
            <a:off x="695325" y="1808163"/>
            <a:ext cx="10801350" cy="5049837"/>
          </a:xfrm>
          <a:prstGeom prst="rect">
            <a:avLst/>
          </a:prstGeom>
          <a:solidFill>
            <a:schemeClr val="bg2">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de-DE" dirty="0"/>
              <a:t>Titelmasterformat durch Klicken bearbeiten</a:t>
            </a:r>
          </a:p>
          <a:p>
            <a:pPr algn="ctr"/>
            <a:endParaRPr lang="de-DE" dirty="0"/>
          </a:p>
        </p:txBody>
      </p:sp>
      <p:sp>
        <p:nvSpPr>
          <p:cNvPr id="2" name="Träne 1"/>
          <p:cNvSpPr/>
          <p:nvPr userDrawn="1"/>
        </p:nvSpPr>
        <p:spPr>
          <a:xfrm rot="5400000">
            <a:off x="3485356" y="781844"/>
            <a:ext cx="5221288" cy="5221288"/>
          </a:xfrm>
          <a:prstGeom prst="teardrop">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4" name="Titel 3"/>
          <p:cNvSpPr>
            <a:spLocks noGrp="1"/>
          </p:cNvSpPr>
          <p:nvPr>
            <p:ph type="title" hasCustomPrompt="1"/>
          </p:nvPr>
        </p:nvSpPr>
        <p:spPr>
          <a:xfrm>
            <a:off x="4089115" y="1808163"/>
            <a:ext cx="4206473" cy="3168650"/>
          </a:xfrm>
        </p:spPr>
        <p:txBody>
          <a:bodyPr anchor="ctr" anchorCtr="0"/>
          <a:lstStyle>
            <a:lvl1pPr>
              <a:defRPr>
                <a:solidFill>
                  <a:schemeClr val="bg1"/>
                </a:solidFill>
              </a:defRPr>
            </a:lvl1pPr>
          </a:lstStyle>
          <a:p>
            <a:r>
              <a:rPr lang="de-DE" dirty="0" err="1"/>
              <a:t>Titeltrenner</a:t>
            </a:r>
            <a:r>
              <a:rPr lang="de-DE" dirty="0"/>
              <a:t> durch klicken bearbeiten</a:t>
            </a:r>
          </a:p>
        </p:txBody>
      </p:sp>
    </p:spTree>
    <p:extLst>
      <p:ext uri="{BB962C8B-B14F-4D97-AF65-F5344CB8AC3E}">
        <p14:creationId xmlns:p14="http://schemas.microsoft.com/office/powerpoint/2010/main" val="1432332490"/>
      </p:ext>
    </p:extLst>
  </p:cSld>
  <p:clrMapOvr>
    <a:masterClrMapping/>
  </p:clrMapOvr>
  <p:extLst>
    <p:ext uri="{DCECCB84-F9BA-43D5-87BE-67443E8EF086}">
      <p15:sldGuideLst xmlns:p15="http://schemas.microsoft.com/office/powerpoint/2012/main">
        <p15:guide id="1" pos="869">
          <p15:clr>
            <a:srgbClr val="FBAE40"/>
          </p15:clr>
        </p15:guide>
        <p15:guide id="2" orient="horz" pos="166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HL+Tabelle breit">
    <p:spTree>
      <p:nvGrpSpPr>
        <p:cNvPr id="1" name=""/>
        <p:cNvGrpSpPr/>
        <p:nvPr/>
      </p:nvGrpSpPr>
      <p:grpSpPr>
        <a:xfrm>
          <a:off x="0" y="0"/>
          <a:ext cx="0" cy="0"/>
          <a:chOff x="0" y="0"/>
          <a:chExt cx="0" cy="0"/>
        </a:xfrm>
      </p:grpSpPr>
      <p:sp>
        <p:nvSpPr>
          <p:cNvPr id="10" name="Titel 9"/>
          <p:cNvSpPr>
            <a:spLocks noGrp="1"/>
          </p:cNvSpPr>
          <p:nvPr>
            <p:ph type="title"/>
          </p:nvPr>
        </p:nvSpPr>
        <p:spPr/>
        <p:txBody>
          <a:bodyPr/>
          <a:lstStyle/>
          <a:p>
            <a:r>
              <a:rPr lang="de-DE" dirty="0"/>
              <a:t>Titelmasterformat durch Klicken bearbeiten</a:t>
            </a:r>
          </a:p>
        </p:txBody>
      </p:sp>
      <p:sp>
        <p:nvSpPr>
          <p:cNvPr id="3" name="Tabellenplatzhalter 2"/>
          <p:cNvSpPr>
            <a:spLocks noGrp="1"/>
          </p:cNvSpPr>
          <p:nvPr>
            <p:ph type="tbl" sz="quarter" idx="10"/>
          </p:nvPr>
        </p:nvSpPr>
        <p:spPr>
          <a:xfrm>
            <a:off x="695325" y="2168524"/>
            <a:ext cx="10801350" cy="3852863"/>
          </a:xfrm>
        </p:spPr>
        <p:txBody>
          <a:bodyPr/>
          <a:lstStyle/>
          <a:p>
            <a:endParaRPr lang="de-DE" dirty="0"/>
          </a:p>
        </p:txBody>
      </p:sp>
    </p:spTree>
    <p:extLst>
      <p:ext uri="{BB962C8B-B14F-4D97-AF65-F5344CB8AC3E}">
        <p14:creationId xmlns:p14="http://schemas.microsoft.com/office/powerpoint/2010/main" val="18399140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HL+Tabelle halb">
    <p:spTree>
      <p:nvGrpSpPr>
        <p:cNvPr id="1" name=""/>
        <p:cNvGrpSpPr/>
        <p:nvPr/>
      </p:nvGrpSpPr>
      <p:grpSpPr>
        <a:xfrm>
          <a:off x="0" y="0"/>
          <a:ext cx="0" cy="0"/>
          <a:chOff x="0" y="0"/>
          <a:chExt cx="0" cy="0"/>
        </a:xfrm>
      </p:grpSpPr>
      <p:sp>
        <p:nvSpPr>
          <p:cNvPr id="10" name="Titel 9"/>
          <p:cNvSpPr>
            <a:spLocks noGrp="1"/>
          </p:cNvSpPr>
          <p:nvPr>
            <p:ph type="title"/>
          </p:nvPr>
        </p:nvSpPr>
        <p:spPr>
          <a:xfrm>
            <a:off x="695326" y="765175"/>
            <a:ext cx="5221288" cy="5256211"/>
          </a:xfrm>
        </p:spPr>
        <p:txBody>
          <a:bodyPr anchor="t" anchorCtr="0"/>
          <a:lstStyle/>
          <a:p>
            <a:r>
              <a:rPr lang="de-DE" dirty="0"/>
              <a:t>Titelmasterformat durch Klicken bearbeiten</a:t>
            </a:r>
          </a:p>
        </p:txBody>
      </p:sp>
      <p:sp>
        <p:nvSpPr>
          <p:cNvPr id="3" name="Tabellenplatzhalter 2"/>
          <p:cNvSpPr>
            <a:spLocks noGrp="1"/>
          </p:cNvSpPr>
          <p:nvPr>
            <p:ph type="tbl" sz="quarter" idx="10"/>
          </p:nvPr>
        </p:nvSpPr>
        <p:spPr>
          <a:xfrm>
            <a:off x="6275387" y="765176"/>
            <a:ext cx="5221287" cy="5256212"/>
          </a:xfrm>
        </p:spPr>
        <p:txBody>
          <a:bodyPr/>
          <a:lstStyle/>
          <a:p>
            <a:endParaRPr lang="de-DE" dirty="0"/>
          </a:p>
        </p:txBody>
      </p:sp>
    </p:spTree>
    <p:extLst>
      <p:ext uri="{BB962C8B-B14F-4D97-AF65-F5344CB8AC3E}">
        <p14:creationId xmlns:p14="http://schemas.microsoft.com/office/powerpoint/2010/main" val="18352785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HL+Tabelle 3/4">
    <p:spTree>
      <p:nvGrpSpPr>
        <p:cNvPr id="1" name=""/>
        <p:cNvGrpSpPr/>
        <p:nvPr/>
      </p:nvGrpSpPr>
      <p:grpSpPr>
        <a:xfrm>
          <a:off x="0" y="0"/>
          <a:ext cx="0" cy="0"/>
          <a:chOff x="0" y="0"/>
          <a:chExt cx="0" cy="0"/>
        </a:xfrm>
      </p:grpSpPr>
      <p:sp>
        <p:nvSpPr>
          <p:cNvPr id="10" name="Titel 9"/>
          <p:cNvSpPr>
            <a:spLocks noGrp="1"/>
          </p:cNvSpPr>
          <p:nvPr>
            <p:ph type="title"/>
          </p:nvPr>
        </p:nvSpPr>
        <p:spPr>
          <a:xfrm>
            <a:off x="695326" y="765175"/>
            <a:ext cx="2558237" cy="5256211"/>
          </a:xfrm>
        </p:spPr>
        <p:txBody>
          <a:bodyPr anchor="t" anchorCtr="0"/>
          <a:lstStyle/>
          <a:p>
            <a:r>
              <a:rPr lang="de-DE" dirty="0"/>
              <a:t>Titelmasterformat durch Klicken bearbeiten</a:t>
            </a:r>
          </a:p>
        </p:txBody>
      </p:sp>
      <p:sp>
        <p:nvSpPr>
          <p:cNvPr id="3" name="Tabellenplatzhalter 2"/>
          <p:cNvSpPr>
            <a:spLocks noGrp="1"/>
          </p:cNvSpPr>
          <p:nvPr>
            <p:ph type="tbl" sz="quarter" idx="10"/>
          </p:nvPr>
        </p:nvSpPr>
        <p:spPr>
          <a:xfrm>
            <a:off x="3467101" y="765176"/>
            <a:ext cx="8029574" cy="5256212"/>
          </a:xfrm>
        </p:spPr>
        <p:txBody>
          <a:bodyPr/>
          <a:lstStyle/>
          <a:p>
            <a:endParaRPr lang="de-DE" dirty="0"/>
          </a:p>
        </p:txBody>
      </p:sp>
    </p:spTree>
    <p:extLst>
      <p:ext uri="{BB962C8B-B14F-4D97-AF65-F5344CB8AC3E}">
        <p14:creationId xmlns:p14="http://schemas.microsoft.com/office/powerpoint/2010/main" val="29945954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Schluss">
    <p:spTree>
      <p:nvGrpSpPr>
        <p:cNvPr id="1" name=""/>
        <p:cNvGrpSpPr/>
        <p:nvPr/>
      </p:nvGrpSpPr>
      <p:grpSpPr>
        <a:xfrm>
          <a:off x="0" y="0"/>
          <a:ext cx="0" cy="0"/>
          <a:chOff x="0" y="0"/>
          <a:chExt cx="0" cy="0"/>
        </a:xfrm>
      </p:grpSpPr>
      <p:sp>
        <p:nvSpPr>
          <p:cNvPr id="3" name="Bildplatzhalter 2"/>
          <p:cNvSpPr>
            <a:spLocks noGrp="1"/>
          </p:cNvSpPr>
          <p:nvPr>
            <p:ph type="pic" sz="quarter" idx="10"/>
          </p:nvPr>
        </p:nvSpPr>
        <p:spPr>
          <a:xfrm>
            <a:off x="0" y="3392488"/>
            <a:ext cx="12192000" cy="3465512"/>
          </a:xfrm>
          <a:solidFill>
            <a:schemeClr val="bg2"/>
          </a:solidFill>
        </p:spPr>
        <p:txBody>
          <a:bodyPr/>
          <a:lstStyle/>
          <a:p>
            <a:endParaRPr lang="de-DE" dirty="0"/>
          </a:p>
        </p:txBody>
      </p:sp>
      <p:sp>
        <p:nvSpPr>
          <p:cNvPr id="7" name="Titel 1"/>
          <p:cNvSpPr>
            <a:spLocks noGrp="1"/>
          </p:cNvSpPr>
          <p:nvPr>
            <p:ph type="ctrTitle" hasCustomPrompt="1"/>
          </p:nvPr>
        </p:nvSpPr>
        <p:spPr>
          <a:xfrm>
            <a:off x="1019176" y="2168525"/>
            <a:ext cx="10153650" cy="2808288"/>
          </a:xfrm>
          <a:solidFill>
            <a:schemeClr val="tx2">
              <a:alpha val="90000"/>
            </a:schemeClr>
          </a:solidFill>
        </p:spPr>
        <p:txBody>
          <a:bodyPr lIns="432000" tIns="1008000" rIns="216000" bIns="0" anchor="t"/>
          <a:lstStyle>
            <a:lvl1pPr algn="l">
              <a:defRPr sz="3200" cap="all" baseline="0">
                <a:solidFill>
                  <a:schemeClr val="accent1">
                    <a:lumMod val="40000"/>
                    <a:lumOff val="60000"/>
                  </a:schemeClr>
                </a:solidFill>
              </a:defRPr>
            </a:lvl1pPr>
          </a:lstStyle>
          <a:p>
            <a:r>
              <a:rPr lang="de-DE" dirty="0"/>
              <a:t>Vielen Dank für Ihre Aufmerksamkeit</a:t>
            </a:r>
          </a:p>
        </p:txBody>
      </p:sp>
      <p:pic>
        <p:nvPicPr>
          <p:cNvPr id="13" name="Grafik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400" y="705458"/>
            <a:ext cx="2520000" cy="651596"/>
          </a:xfrm>
          <a:prstGeom prst="rect">
            <a:avLst/>
          </a:prstGeom>
        </p:spPr>
      </p:pic>
      <p:sp>
        <p:nvSpPr>
          <p:cNvPr id="4" name="Textplatzhalter 3"/>
          <p:cNvSpPr>
            <a:spLocks noGrp="1"/>
          </p:cNvSpPr>
          <p:nvPr>
            <p:ph type="body" sz="quarter" idx="11" hasCustomPrompt="1"/>
          </p:nvPr>
        </p:nvSpPr>
        <p:spPr>
          <a:xfrm>
            <a:off x="1450975" y="4219881"/>
            <a:ext cx="9511551" cy="396569"/>
          </a:xfrm>
        </p:spPr>
        <p:txBody>
          <a:bodyPr anchor="b" anchorCtr="0"/>
          <a:lstStyle>
            <a:lvl3pPr>
              <a:defRPr>
                <a:solidFill>
                  <a:schemeClr val="bg1"/>
                </a:solidFill>
              </a:defRPr>
            </a:lvl3pPr>
          </a:lstStyle>
          <a:p>
            <a:pPr lvl="2"/>
            <a:r>
              <a:rPr lang="de-DE" dirty="0"/>
              <a:t>Unterzeile, Datum, Referent, o.ä.</a:t>
            </a:r>
          </a:p>
        </p:txBody>
      </p:sp>
    </p:spTree>
    <p:extLst>
      <p:ext uri="{BB962C8B-B14F-4D97-AF65-F5344CB8AC3E}">
        <p14:creationId xmlns:p14="http://schemas.microsoft.com/office/powerpoint/2010/main" val="2530396867"/>
      </p:ext>
    </p:extLst>
  </p:cSld>
  <p:clrMapOvr>
    <a:masterClrMapping/>
  </p:clrMapOvr>
  <p:extLst>
    <p:ext uri="{DCECCB84-F9BA-43D5-87BE-67443E8EF086}">
      <p15:sldGuideLst xmlns:p15="http://schemas.microsoft.com/office/powerpoint/2012/main">
        <p15:guide id="1" pos="642">
          <p15:clr>
            <a:srgbClr val="FBAE40"/>
          </p15:clr>
        </p15:guide>
        <p15:guide id="2" pos="91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Schluss_EN">
    <p:spTree>
      <p:nvGrpSpPr>
        <p:cNvPr id="1" name=""/>
        <p:cNvGrpSpPr/>
        <p:nvPr/>
      </p:nvGrpSpPr>
      <p:grpSpPr>
        <a:xfrm>
          <a:off x="0" y="0"/>
          <a:ext cx="0" cy="0"/>
          <a:chOff x="0" y="0"/>
          <a:chExt cx="0" cy="0"/>
        </a:xfrm>
      </p:grpSpPr>
      <p:sp>
        <p:nvSpPr>
          <p:cNvPr id="3" name="Bildplatzhalter 2"/>
          <p:cNvSpPr>
            <a:spLocks noGrp="1"/>
          </p:cNvSpPr>
          <p:nvPr>
            <p:ph type="pic" sz="quarter" idx="10"/>
          </p:nvPr>
        </p:nvSpPr>
        <p:spPr>
          <a:xfrm>
            <a:off x="0" y="3392488"/>
            <a:ext cx="12192000" cy="3465512"/>
          </a:xfrm>
          <a:solidFill>
            <a:schemeClr val="bg2"/>
          </a:solidFill>
        </p:spPr>
        <p:txBody>
          <a:bodyPr/>
          <a:lstStyle/>
          <a:p>
            <a:endParaRPr lang="de-DE" dirty="0"/>
          </a:p>
        </p:txBody>
      </p:sp>
      <p:sp>
        <p:nvSpPr>
          <p:cNvPr id="7" name="Titel 1"/>
          <p:cNvSpPr>
            <a:spLocks noGrp="1"/>
          </p:cNvSpPr>
          <p:nvPr>
            <p:ph type="ctrTitle" hasCustomPrompt="1"/>
          </p:nvPr>
        </p:nvSpPr>
        <p:spPr>
          <a:xfrm>
            <a:off x="1019176" y="2168525"/>
            <a:ext cx="10153650" cy="2808288"/>
          </a:xfrm>
          <a:solidFill>
            <a:schemeClr val="tx2">
              <a:alpha val="90000"/>
            </a:schemeClr>
          </a:solidFill>
        </p:spPr>
        <p:txBody>
          <a:bodyPr lIns="432000" tIns="1008000" rIns="216000" bIns="0" anchor="t"/>
          <a:lstStyle>
            <a:lvl1pPr algn="l">
              <a:defRPr sz="3200" cap="all" baseline="0">
                <a:solidFill>
                  <a:schemeClr val="accent1">
                    <a:lumMod val="40000"/>
                    <a:lumOff val="60000"/>
                  </a:schemeClr>
                </a:solidFill>
              </a:defRPr>
            </a:lvl1pPr>
          </a:lstStyle>
          <a:p>
            <a:r>
              <a:rPr lang="en-US" dirty="0"/>
              <a:t>Thank you for your attention</a:t>
            </a:r>
            <a:endParaRPr lang="de-DE" dirty="0"/>
          </a:p>
        </p:txBody>
      </p:sp>
      <p:sp>
        <p:nvSpPr>
          <p:cNvPr id="4" name="Textplatzhalter 3"/>
          <p:cNvSpPr>
            <a:spLocks noGrp="1"/>
          </p:cNvSpPr>
          <p:nvPr>
            <p:ph type="body" sz="quarter" idx="11" hasCustomPrompt="1"/>
          </p:nvPr>
        </p:nvSpPr>
        <p:spPr>
          <a:xfrm>
            <a:off x="1450975" y="4219881"/>
            <a:ext cx="9511551" cy="396569"/>
          </a:xfrm>
        </p:spPr>
        <p:txBody>
          <a:bodyPr anchor="b" anchorCtr="0"/>
          <a:lstStyle>
            <a:lvl3pPr>
              <a:defRPr>
                <a:solidFill>
                  <a:schemeClr val="bg1"/>
                </a:solidFill>
              </a:defRPr>
            </a:lvl3pPr>
          </a:lstStyle>
          <a:p>
            <a:pPr lvl="2"/>
            <a:r>
              <a:rPr lang="de-DE" dirty="0"/>
              <a:t>Unterzeile, Datum, Referent, o.ä.</a:t>
            </a:r>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400" y="705458"/>
            <a:ext cx="2520000" cy="651595"/>
          </a:xfrm>
          <a:prstGeom prst="rect">
            <a:avLst/>
          </a:prstGeom>
        </p:spPr>
      </p:pic>
    </p:spTree>
    <p:extLst>
      <p:ext uri="{BB962C8B-B14F-4D97-AF65-F5344CB8AC3E}">
        <p14:creationId xmlns:p14="http://schemas.microsoft.com/office/powerpoint/2010/main" val="1752133936"/>
      </p:ext>
    </p:extLst>
  </p:cSld>
  <p:clrMapOvr>
    <a:masterClrMapping/>
  </p:clrMapOvr>
  <p:extLst>
    <p:ext uri="{DCECCB84-F9BA-43D5-87BE-67443E8EF086}">
      <p15:sldGuideLst xmlns:p15="http://schemas.microsoft.com/office/powerpoint/2012/main">
        <p15:guide id="1" pos="642">
          <p15:clr>
            <a:srgbClr val="FBAE40"/>
          </p15:clr>
        </p15:guide>
        <p15:guide id="2" pos="91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Schluss blau">
    <p:spTree>
      <p:nvGrpSpPr>
        <p:cNvPr id="1" name=""/>
        <p:cNvGrpSpPr/>
        <p:nvPr/>
      </p:nvGrpSpPr>
      <p:grpSpPr>
        <a:xfrm>
          <a:off x="0" y="0"/>
          <a:ext cx="0" cy="0"/>
          <a:chOff x="0" y="0"/>
          <a:chExt cx="0" cy="0"/>
        </a:xfrm>
      </p:grpSpPr>
      <p:sp>
        <p:nvSpPr>
          <p:cNvPr id="4" name="Rechteck 3"/>
          <p:cNvSpPr/>
          <p:nvPr userDrawn="1"/>
        </p:nvSpPr>
        <p:spPr>
          <a:xfrm>
            <a:off x="0" y="3392488"/>
            <a:ext cx="12192000" cy="3465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itel 1"/>
          <p:cNvSpPr>
            <a:spLocks noGrp="1"/>
          </p:cNvSpPr>
          <p:nvPr>
            <p:ph type="ctrTitle" hasCustomPrompt="1"/>
          </p:nvPr>
        </p:nvSpPr>
        <p:spPr>
          <a:xfrm>
            <a:off x="1019175" y="2168526"/>
            <a:ext cx="10477500" cy="2808287"/>
          </a:xfrm>
          <a:solidFill>
            <a:schemeClr val="bg2">
              <a:alpha val="80000"/>
            </a:schemeClr>
          </a:solidFill>
        </p:spPr>
        <p:txBody>
          <a:bodyPr lIns="396000" tIns="1008000" rIns="216000" bIns="0" anchor="t"/>
          <a:lstStyle>
            <a:lvl1pPr algn="l">
              <a:defRPr sz="3200" cap="all" baseline="0">
                <a:solidFill>
                  <a:schemeClr val="tx2"/>
                </a:solidFill>
              </a:defRPr>
            </a:lvl1pPr>
          </a:lstStyle>
          <a:p>
            <a:r>
              <a:rPr lang="de-DE" dirty="0"/>
              <a:t>Vielen Dank für Ihre </a:t>
            </a:r>
            <a:br>
              <a:rPr lang="de-DE" dirty="0"/>
            </a:br>
            <a:r>
              <a:rPr lang="de-DE" dirty="0"/>
              <a:t>Aufmerksamkeit</a:t>
            </a:r>
          </a:p>
        </p:txBody>
      </p:sp>
      <p:sp>
        <p:nvSpPr>
          <p:cNvPr id="11" name="Untertitel 2"/>
          <p:cNvSpPr>
            <a:spLocks noGrp="1"/>
          </p:cNvSpPr>
          <p:nvPr>
            <p:ph type="subTitle" idx="1" hasCustomPrompt="1"/>
          </p:nvPr>
        </p:nvSpPr>
        <p:spPr>
          <a:xfrm>
            <a:off x="1470026" y="4222800"/>
            <a:ext cx="9719589" cy="314402"/>
          </a:xfrm>
        </p:spPr>
        <p:txBody>
          <a:bodyPr anchor="b"/>
          <a:lstStyle>
            <a:lvl1pPr marL="0" indent="0" algn="l">
              <a:buNone/>
              <a:defRPr sz="1600" baseline="0">
                <a:solidFill>
                  <a:schemeClr val="tx2"/>
                </a:solidFill>
                <a:latin typeface="Segoe UI "/>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Unterzeile, Datum, Referent, o.ä.</a:t>
            </a:r>
          </a:p>
        </p:txBody>
      </p:sp>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400" y="705458"/>
            <a:ext cx="2520000" cy="651596"/>
          </a:xfrm>
          <a:prstGeom prst="rect">
            <a:avLst/>
          </a:prstGeom>
        </p:spPr>
      </p:pic>
    </p:spTree>
    <p:extLst>
      <p:ext uri="{BB962C8B-B14F-4D97-AF65-F5344CB8AC3E}">
        <p14:creationId xmlns:p14="http://schemas.microsoft.com/office/powerpoint/2010/main" val="3610370492"/>
      </p:ext>
    </p:extLst>
  </p:cSld>
  <p:clrMapOvr>
    <a:masterClrMapping/>
  </p:clrMapOvr>
  <p:extLst>
    <p:ext uri="{DCECCB84-F9BA-43D5-87BE-67443E8EF086}">
      <p15:sldGuideLst xmlns:p15="http://schemas.microsoft.com/office/powerpoint/2012/main">
        <p15:guide id="1" pos="914" userDrawn="1">
          <p15:clr>
            <a:srgbClr val="FBAE40"/>
          </p15:clr>
        </p15:guide>
        <p15:guide id="2" orient="horz" pos="1661">
          <p15:clr>
            <a:srgbClr val="FBAE40"/>
          </p15:clr>
        </p15:guide>
        <p15:guide id="3" pos="64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0_Schluss blau_EN">
    <p:spTree>
      <p:nvGrpSpPr>
        <p:cNvPr id="1" name=""/>
        <p:cNvGrpSpPr/>
        <p:nvPr/>
      </p:nvGrpSpPr>
      <p:grpSpPr>
        <a:xfrm>
          <a:off x="0" y="0"/>
          <a:ext cx="0" cy="0"/>
          <a:chOff x="0" y="0"/>
          <a:chExt cx="0" cy="0"/>
        </a:xfrm>
      </p:grpSpPr>
      <p:sp>
        <p:nvSpPr>
          <p:cNvPr id="4" name="Rechteck 3"/>
          <p:cNvSpPr/>
          <p:nvPr userDrawn="1"/>
        </p:nvSpPr>
        <p:spPr>
          <a:xfrm>
            <a:off x="0" y="3392488"/>
            <a:ext cx="12192000" cy="3465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itel 1"/>
          <p:cNvSpPr>
            <a:spLocks noGrp="1"/>
          </p:cNvSpPr>
          <p:nvPr>
            <p:ph type="ctrTitle" hasCustomPrompt="1"/>
          </p:nvPr>
        </p:nvSpPr>
        <p:spPr>
          <a:xfrm>
            <a:off x="1019175" y="2168526"/>
            <a:ext cx="10477500" cy="2808287"/>
          </a:xfrm>
          <a:solidFill>
            <a:schemeClr val="bg2">
              <a:alpha val="80000"/>
            </a:schemeClr>
          </a:solidFill>
        </p:spPr>
        <p:txBody>
          <a:bodyPr lIns="396000" tIns="1008000" rIns="216000" bIns="0" anchor="t"/>
          <a:lstStyle>
            <a:lvl1pPr algn="l">
              <a:defRPr sz="3200" cap="all" baseline="0">
                <a:solidFill>
                  <a:schemeClr val="tx2"/>
                </a:solidFill>
              </a:defRPr>
            </a:lvl1pPr>
          </a:lstStyle>
          <a:p>
            <a:r>
              <a:rPr lang="en-US" dirty="0"/>
              <a:t>Thank you for </a:t>
            </a:r>
            <a:br>
              <a:rPr lang="en-US" dirty="0"/>
            </a:br>
            <a:r>
              <a:rPr lang="en-US" dirty="0"/>
              <a:t>your attention</a:t>
            </a:r>
            <a:endParaRPr lang="de-DE" dirty="0"/>
          </a:p>
        </p:txBody>
      </p:sp>
      <p:sp>
        <p:nvSpPr>
          <p:cNvPr id="11" name="Untertitel 2"/>
          <p:cNvSpPr>
            <a:spLocks noGrp="1"/>
          </p:cNvSpPr>
          <p:nvPr>
            <p:ph type="subTitle" idx="1" hasCustomPrompt="1"/>
          </p:nvPr>
        </p:nvSpPr>
        <p:spPr>
          <a:xfrm>
            <a:off x="1470027" y="4222800"/>
            <a:ext cx="9795004" cy="314402"/>
          </a:xfrm>
        </p:spPr>
        <p:txBody>
          <a:bodyPr anchor="b"/>
          <a:lstStyle>
            <a:lvl1pPr marL="0" indent="0" algn="l">
              <a:buNone/>
              <a:defRPr sz="1600" baseline="0">
                <a:solidFill>
                  <a:schemeClr val="tx2"/>
                </a:solidFill>
                <a:latin typeface="Segoe UI "/>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Unterzeile, Datum, Referent, o.ä.</a:t>
            </a:r>
          </a:p>
        </p:txBody>
      </p:sp>
      <p:pic>
        <p:nvPicPr>
          <p:cNvPr id="6" name="Grafik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400" y="705458"/>
            <a:ext cx="2520000" cy="651595"/>
          </a:xfrm>
          <a:prstGeom prst="rect">
            <a:avLst/>
          </a:prstGeom>
        </p:spPr>
      </p:pic>
    </p:spTree>
    <p:extLst>
      <p:ext uri="{BB962C8B-B14F-4D97-AF65-F5344CB8AC3E}">
        <p14:creationId xmlns:p14="http://schemas.microsoft.com/office/powerpoint/2010/main" val="650403150"/>
      </p:ext>
    </p:extLst>
  </p:cSld>
  <p:clrMapOvr>
    <a:masterClrMapping/>
  </p:clrMapOvr>
  <p:extLst>
    <p:ext uri="{DCECCB84-F9BA-43D5-87BE-67443E8EF086}">
      <p15:sldGuideLst xmlns:p15="http://schemas.microsoft.com/office/powerpoint/2012/main">
        <p15:guide id="1" pos="914">
          <p15:clr>
            <a:srgbClr val="FBAE40"/>
          </p15:clr>
        </p15:guide>
        <p15:guide id="2" orient="horz" pos="1661">
          <p15:clr>
            <a:srgbClr val="FBAE40"/>
          </p15:clr>
        </p15:guide>
        <p15:guide id="3" pos="64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tandards">
    <p:spTree>
      <p:nvGrpSpPr>
        <p:cNvPr id="1" name=""/>
        <p:cNvGrpSpPr/>
        <p:nvPr/>
      </p:nvGrpSpPr>
      <p:grpSpPr>
        <a:xfrm>
          <a:off x="0" y="0"/>
          <a:ext cx="0" cy="0"/>
          <a:chOff x="0" y="0"/>
          <a:chExt cx="0" cy="0"/>
        </a:xfrm>
      </p:grpSpPr>
      <p:sp>
        <p:nvSpPr>
          <p:cNvPr id="17" name="Rechteck 16"/>
          <p:cNvSpPr/>
          <p:nvPr userDrawn="1"/>
        </p:nvSpPr>
        <p:spPr>
          <a:xfrm>
            <a:off x="10775614" y="4620538"/>
            <a:ext cx="719709" cy="3173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3600" y="5448314"/>
            <a:ext cx="573074" cy="573074"/>
          </a:xfrm>
          <a:prstGeom prst="rect">
            <a:avLst/>
          </a:prstGeom>
        </p:spPr>
      </p:pic>
      <p:sp>
        <p:nvSpPr>
          <p:cNvPr id="6" name="Titel 1"/>
          <p:cNvSpPr>
            <a:spLocks noGrp="1"/>
          </p:cNvSpPr>
          <p:nvPr>
            <p:ph type="title" hasCustomPrompt="1"/>
          </p:nvPr>
        </p:nvSpPr>
        <p:spPr>
          <a:xfrm>
            <a:off x="695325" y="765176"/>
            <a:ext cx="5184774" cy="1042987"/>
          </a:xfrm>
        </p:spPr>
        <p:txBody>
          <a:bodyPr/>
          <a:lstStyle>
            <a:lvl1pPr>
              <a:defRPr/>
            </a:lvl1pPr>
          </a:lstStyle>
          <a:p>
            <a:r>
              <a:rPr lang="de-DE" dirty="0"/>
              <a:t>Standards</a:t>
            </a:r>
          </a:p>
        </p:txBody>
      </p:sp>
      <p:sp>
        <p:nvSpPr>
          <p:cNvPr id="7" name="Rechteck 6"/>
          <p:cNvSpPr/>
          <p:nvPr userDrawn="1"/>
        </p:nvSpPr>
        <p:spPr>
          <a:xfrm>
            <a:off x="695325" y="4616450"/>
            <a:ext cx="2520100" cy="1404938"/>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9" name="Gerader Verbinder 8"/>
          <p:cNvCxnSpPr/>
          <p:nvPr userDrawn="1"/>
        </p:nvCxnSpPr>
        <p:spPr>
          <a:xfrm>
            <a:off x="6254750" y="1808164"/>
            <a:ext cx="5241925" cy="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0" name="Träne 9"/>
          <p:cNvSpPr/>
          <p:nvPr userDrawn="1"/>
        </p:nvSpPr>
        <p:spPr>
          <a:xfrm>
            <a:off x="3456531" y="4616450"/>
            <a:ext cx="1369901" cy="1369901"/>
          </a:xfrm>
          <a:prstGeom prst="teardrop">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1" name="Textfeld 10"/>
          <p:cNvSpPr txBox="1"/>
          <p:nvPr userDrawn="1"/>
        </p:nvSpPr>
        <p:spPr>
          <a:xfrm>
            <a:off x="10554789" y="4042240"/>
            <a:ext cx="940534" cy="276999"/>
          </a:xfrm>
          <a:prstGeom prst="rect">
            <a:avLst/>
          </a:prstGeom>
          <a:noFill/>
        </p:spPr>
        <p:txBody>
          <a:bodyPr wrap="square" lIns="0" tIns="0" rIns="0" bIns="0" rtlCol="0">
            <a:spAutoFit/>
          </a:bodyPr>
          <a:lstStyle/>
          <a:p>
            <a:pPr algn="r"/>
            <a:r>
              <a:rPr lang="de-DE" dirty="0"/>
              <a:t>Symbole</a:t>
            </a:r>
          </a:p>
        </p:txBody>
      </p:sp>
      <p:graphicFrame>
        <p:nvGraphicFramePr>
          <p:cNvPr id="12" name="Tabelle 11"/>
          <p:cNvGraphicFramePr>
            <a:graphicFrameLocks noGrp="1"/>
          </p:cNvGraphicFramePr>
          <p:nvPr userDrawn="1">
            <p:extLst>
              <p:ext uri="{D42A27DB-BD31-4B8C-83A1-F6EECF244321}">
                <p14:modId xmlns:p14="http://schemas.microsoft.com/office/powerpoint/2010/main" val="3417083489"/>
              </p:ext>
            </p:extLst>
          </p:nvPr>
        </p:nvGraphicFramePr>
        <p:xfrm>
          <a:off x="695323" y="1810514"/>
          <a:ext cx="10800000" cy="1854200"/>
        </p:xfrm>
        <a:graphic>
          <a:graphicData uri="http://schemas.openxmlformats.org/drawingml/2006/table">
            <a:tbl>
              <a:tblPr firstRow="1" bandRow="1">
                <a:tableStyleId>{0E3FDE45-AF77-4B5C-9715-49D594BDF05E}</a:tableStyleId>
              </a:tblPr>
              <a:tblGrid>
                <a:gridCol w="5760000">
                  <a:extLst>
                    <a:ext uri="{9D8B030D-6E8A-4147-A177-3AD203B41FA5}">
                      <a16:colId xmlns:a16="http://schemas.microsoft.com/office/drawing/2014/main" val="2034300086"/>
                    </a:ext>
                  </a:extLst>
                </a:gridCol>
                <a:gridCol w="1260000">
                  <a:extLst>
                    <a:ext uri="{9D8B030D-6E8A-4147-A177-3AD203B41FA5}">
                      <a16:colId xmlns:a16="http://schemas.microsoft.com/office/drawing/2014/main" val="4018947122"/>
                    </a:ext>
                  </a:extLst>
                </a:gridCol>
                <a:gridCol w="1260000">
                  <a:extLst>
                    <a:ext uri="{9D8B030D-6E8A-4147-A177-3AD203B41FA5}">
                      <a16:colId xmlns:a16="http://schemas.microsoft.com/office/drawing/2014/main" val="2445799608"/>
                    </a:ext>
                  </a:extLst>
                </a:gridCol>
                <a:gridCol w="1260000">
                  <a:extLst>
                    <a:ext uri="{9D8B030D-6E8A-4147-A177-3AD203B41FA5}">
                      <a16:colId xmlns:a16="http://schemas.microsoft.com/office/drawing/2014/main" val="1373927132"/>
                    </a:ext>
                  </a:extLst>
                </a:gridCol>
                <a:gridCol w="1260000">
                  <a:extLst>
                    <a:ext uri="{9D8B030D-6E8A-4147-A177-3AD203B41FA5}">
                      <a16:colId xmlns:a16="http://schemas.microsoft.com/office/drawing/2014/main" val="2364051709"/>
                    </a:ext>
                  </a:extLst>
                </a:gridCol>
              </a:tblGrid>
              <a:tr h="370840">
                <a:tc>
                  <a:txBody>
                    <a:bodyPr/>
                    <a:lstStyle/>
                    <a:p>
                      <a:pPr lvl="0"/>
                      <a:r>
                        <a:rPr lang="de-DE" sz="1600" dirty="0"/>
                        <a:t>Benennung Spalte</a:t>
                      </a:r>
                    </a:p>
                  </a:txBody>
                  <a:tcPr/>
                </a:tc>
                <a:tc>
                  <a:txBody>
                    <a:bodyPr/>
                    <a:lstStyle/>
                    <a:p>
                      <a:pPr lvl="0" algn="ctr"/>
                      <a:r>
                        <a:rPr lang="de-DE" sz="1600" dirty="0"/>
                        <a:t>Spalte</a:t>
                      </a:r>
                    </a:p>
                  </a:txBody>
                  <a:tcPr/>
                </a:tc>
                <a:tc>
                  <a:txBody>
                    <a:bodyPr/>
                    <a:lstStyle/>
                    <a:p>
                      <a:pPr lvl="0" algn="ctr"/>
                      <a:r>
                        <a:rPr lang="de-DE" sz="1600" dirty="0"/>
                        <a:t>Spalte</a:t>
                      </a:r>
                    </a:p>
                  </a:txBody>
                  <a:tcPr/>
                </a:tc>
                <a:tc>
                  <a:txBody>
                    <a:bodyPr/>
                    <a:lstStyle/>
                    <a:p>
                      <a:pPr lvl="0" algn="ctr"/>
                      <a:r>
                        <a:rPr lang="de-DE" sz="1600" dirty="0" err="1"/>
                        <a:t>Credits</a:t>
                      </a:r>
                      <a:endParaRPr lang="de-DE" sz="1600" dirty="0"/>
                    </a:p>
                  </a:txBody>
                  <a:tcPr/>
                </a:tc>
                <a:tc>
                  <a:txBody>
                    <a:bodyPr/>
                    <a:lstStyle/>
                    <a:p>
                      <a:pPr lvl="0" algn="ctr"/>
                      <a:r>
                        <a:rPr lang="de-DE" sz="1600" dirty="0"/>
                        <a:t>Spalte</a:t>
                      </a:r>
                    </a:p>
                  </a:txBody>
                  <a:tcPr/>
                </a:tc>
                <a:extLst>
                  <a:ext uri="{0D108BD9-81ED-4DB2-BD59-A6C34878D82A}">
                    <a16:rowId xmlns:a16="http://schemas.microsoft.com/office/drawing/2014/main" val="2075396947"/>
                  </a:ext>
                </a:extLst>
              </a:tr>
              <a:tr h="370840">
                <a:tc>
                  <a:txBody>
                    <a:bodyPr/>
                    <a:lstStyle/>
                    <a:p>
                      <a:r>
                        <a:rPr lang="en-US" sz="1600" dirty="0"/>
                        <a:t>2000 Degree M.Sc. Food Systems</a:t>
                      </a:r>
                      <a:endParaRPr lang="de-DE" sz="1600" dirty="0"/>
                    </a:p>
                  </a:txBody>
                  <a:tcPr>
                    <a:solidFill>
                      <a:schemeClr val="accent1">
                        <a:alpha val="20000"/>
                      </a:schemeClr>
                    </a:solidFill>
                  </a:tcPr>
                </a:tc>
                <a:tc>
                  <a:txBody>
                    <a:bodyPr/>
                    <a:lstStyle/>
                    <a:p>
                      <a:pPr algn="ctr"/>
                      <a:r>
                        <a:rPr lang="de-DE" sz="1600" dirty="0"/>
                        <a:t>BE</a:t>
                      </a:r>
                    </a:p>
                  </a:txBody>
                  <a:tcPr>
                    <a:solidFill>
                      <a:schemeClr val="accent1">
                        <a:alpha val="20000"/>
                      </a:schemeClr>
                    </a:solidFill>
                  </a:tcPr>
                </a:tc>
                <a:tc>
                  <a:txBody>
                    <a:bodyPr/>
                    <a:lstStyle/>
                    <a:p>
                      <a:pPr algn="ctr"/>
                      <a:r>
                        <a:rPr lang="de-DE" sz="1600" dirty="0"/>
                        <a:t>-</a:t>
                      </a:r>
                    </a:p>
                  </a:txBody>
                  <a:tcPr>
                    <a:solidFill>
                      <a:schemeClr val="accent1">
                        <a:alpha val="20000"/>
                      </a:schemeClr>
                    </a:solidFill>
                  </a:tcPr>
                </a:tc>
                <a:tc>
                  <a:txBody>
                    <a:bodyPr/>
                    <a:lstStyle/>
                    <a:p>
                      <a:pPr algn="ctr"/>
                      <a:r>
                        <a:rPr lang="de-DE" sz="1600" dirty="0"/>
                        <a:t>120</a:t>
                      </a:r>
                    </a:p>
                  </a:txBody>
                  <a:tcPr>
                    <a:solidFill>
                      <a:schemeClr val="accent1">
                        <a:alpha val="20000"/>
                      </a:schemeClr>
                    </a:solidFill>
                  </a:tcPr>
                </a:tc>
                <a:tc>
                  <a:txBody>
                    <a:bodyPr/>
                    <a:lstStyle/>
                    <a:p>
                      <a:pPr algn="ctr"/>
                      <a:r>
                        <a:rPr lang="de-DE" sz="1600" dirty="0"/>
                        <a:t>1.6</a:t>
                      </a:r>
                    </a:p>
                  </a:txBody>
                  <a:tcPr anchor="ctr">
                    <a:solidFill>
                      <a:schemeClr val="accent1">
                        <a:alpha val="20000"/>
                      </a:schemeClr>
                    </a:solidFill>
                  </a:tcPr>
                </a:tc>
                <a:extLst>
                  <a:ext uri="{0D108BD9-81ED-4DB2-BD59-A6C34878D82A}">
                    <a16:rowId xmlns:a16="http://schemas.microsoft.com/office/drawing/2014/main" val="1737358697"/>
                  </a:ext>
                </a:extLst>
              </a:tr>
              <a:tr h="370840">
                <a:tc>
                  <a:txBody>
                    <a:bodyPr/>
                    <a:lstStyle/>
                    <a:p>
                      <a:r>
                        <a:rPr lang="de-DE" sz="1600" dirty="0"/>
                        <a:t>3000 </a:t>
                      </a:r>
                      <a:r>
                        <a:rPr lang="de-DE" sz="1600" dirty="0" err="1"/>
                        <a:t>Compulsory</a:t>
                      </a:r>
                      <a:r>
                        <a:rPr lang="de-DE" sz="1600" dirty="0"/>
                        <a:t> Modules</a:t>
                      </a:r>
                    </a:p>
                  </a:txBody>
                  <a:tcPr/>
                </a:tc>
                <a:tc>
                  <a:txBody>
                    <a:bodyPr/>
                    <a:lstStyle/>
                    <a:p>
                      <a:pPr algn="ctr"/>
                      <a:r>
                        <a:rPr lang="de-DE" sz="1600" dirty="0"/>
                        <a:t>BE</a:t>
                      </a:r>
                    </a:p>
                  </a:txBody>
                  <a:tcPr/>
                </a:tc>
                <a:tc>
                  <a:txBody>
                    <a:bodyPr/>
                    <a:lstStyle/>
                    <a:p>
                      <a:pPr algn="ctr"/>
                      <a:r>
                        <a:rPr lang="de-DE" sz="1600" dirty="0"/>
                        <a:t>-</a:t>
                      </a:r>
                    </a:p>
                  </a:txBody>
                  <a:tcPr/>
                </a:tc>
                <a:tc>
                  <a:txBody>
                    <a:bodyPr/>
                    <a:lstStyle/>
                    <a:p>
                      <a:pPr algn="ctr"/>
                      <a:r>
                        <a:rPr lang="de-DE" sz="1600" dirty="0"/>
                        <a:t>30</a:t>
                      </a:r>
                    </a:p>
                  </a:txBody>
                  <a:tcPr/>
                </a:tc>
                <a:tc>
                  <a:txBody>
                    <a:bodyPr/>
                    <a:lstStyle/>
                    <a:p>
                      <a:pPr algn="ctr"/>
                      <a:r>
                        <a:rPr lang="de-DE" sz="1600" dirty="0"/>
                        <a:t>1.8</a:t>
                      </a:r>
                    </a:p>
                  </a:txBody>
                  <a:tcPr/>
                </a:tc>
                <a:extLst>
                  <a:ext uri="{0D108BD9-81ED-4DB2-BD59-A6C34878D82A}">
                    <a16:rowId xmlns:a16="http://schemas.microsoft.com/office/drawing/2014/main" val="2785129045"/>
                  </a:ext>
                </a:extLst>
              </a:tr>
              <a:tr h="370840">
                <a:tc>
                  <a:txBody>
                    <a:bodyPr/>
                    <a:lstStyle/>
                    <a:p>
                      <a:r>
                        <a:rPr lang="en-US" sz="1600" dirty="0"/>
                        <a:t>1507-440 SPOC: Introduction to Food Systems</a:t>
                      </a:r>
                      <a:endParaRPr lang="de-DE" sz="1600" dirty="0"/>
                    </a:p>
                  </a:txBody>
                  <a:tcPr>
                    <a:solidFill>
                      <a:schemeClr val="accent1">
                        <a:alpha val="20000"/>
                      </a:schemeClr>
                    </a:solidFill>
                  </a:tcPr>
                </a:tc>
                <a:tc>
                  <a:txBody>
                    <a:bodyPr/>
                    <a:lstStyle/>
                    <a:p>
                      <a:pPr algn="ctr"/>
                      <a:r>
                        <a:rPr lang="de-DE" sz="1600" dirty="0"/>
                        <a:t>BE</a:t>
                      </a:r>
                    </a:p>
                  </a:txBody>
                  <a:tcPr>
                    <a:solidFill>
                      <a:schemeClr val="accent1">
                        <a:alpha val="20000"/>
                      </a:schemeClr>
                    </a:solidFill>
                  </a:tcPr>
                </a:tc>
                <a:tc>
                  <a:txBody>
                    <a:bodyPr/>
                    <a:lstStyle/>
                    <a:p>
                      <a:pPr algn="ctr"/>
                      <a:r>
                        <a:rPr lang="de-DE" sz="1600" dirty="0"/>
                        <a:t>-</a:t>
                      </a:r>
                    </a:p>
                  </a:txBody>
                  <a:tcPr>
                    <a:solidFill>
                      <a:schemeClr val="accent1">
                        <a:alpha val="20000"/>
                      </a:schemeClr>
                    </a:solidFill>
                  </a:tcPr>
                </a:tc>
                <a:tc>
                  <a:txBody>
                    <a:bodyPr/>
                    <a:lstStyle/>
                    <a:p>
                      <a:pPr algn="ctr"/>
                      <a:r>
                        <a:rPr lang="de-DE" sz="1600" dirty="0"/>
                        <a:t>7.5</a:t>
                      </a:r>
                    </a:p>
                  </a:txBody>
                  <a:tcPr>
                    <a:solidFill>
                      <a:schemeClr val="accent1">
                        <a:alpha val="20000"/>
                      </a:schemeClr>
                    </a:solidFill>
                  </a:tcPr>
                </a:tc>
                <a:tc>
                  <a:txBody>
                    <a:bodyPr/>
                    <a:lstStyle/>
                    <a:p>
                      <a:pPr algn="ctr"/>
                      <a:r>
                        <a:rPr lang="de-DE" sz="1600" dirty="0"/>
                        <a:t>2.3</a:t>
                      </a:r>
                    </a:p>
                  </a:txBody>
                  <a:tcPr>
                    <a:solidFill>
                      <a:schemeClr val="accent1">
                        <a:alpha val="20000"/>
                      </a:schemeClr>
                    </a:solidFill>
                  </a:tcPr>
                </a:tc>
                <a:extLst>
                  <a:ext uri="{0D108BD9-81ED-4DB2-BD59-A6C34878D82A}">
                    <a16:rowId xmlns:a16="http://schemas.microsoft.com/office/drawing/2014/main" val="146843271"/>
                  </a:ext>
                </a:extLst>
              </a:tr>
              <a:tr h="370840">
                <a:tc>
                  <a:txBody>
                    <a:bodyPr/>
                    <a:lstStyle/>
                    <a:p>
                      <a:r>
                        <a:rPr lang="de-DE" sz="1600" dirty="0"/>
                        <a:t>1507-450 </a:t>
                      </a:r>
                      <a:r>
                        <a:rPr lang="de-DE" sz="1600" dirty="0" err="1"/>
                        <a:t>AgFoodTech</a:t>
                      </a:r>
                      <a:endParaRPr lang="de-DE" sz="1600" dirty="0"/>
                    </a:p>
                  </a:txBody>
                  <a:tcPr/>
                </a:tc>
                <a:tc>
                  <a:txBody>
                    <a:bodyPr/>
                    <a:lstStyle/>
                    <a:p>
                      <a:pPr algn="ctr"/>
                      <a:r>
                        <a:rPr lang="de-DE" sz="1600" dirty="0"/>
                        <a:t>BE</a:t>
                      </a:r>
                    </a:p>
                  </a:txBody>
                  <a:tcPr/>
                </a:tc>
                <a:tc>
                  <a:txBody>
                    <a:bodyPr/>
                    <a:lstStyle/>
                    <a:p>
                      <a:pPr algn="ctr"/>
                      <a:r>
                        <a:rPr lang="de-DE" sz="1600" dirty="0"/>
                        <a:t>-</a:t>
                      </a:r>
                    </a:p>
                  </a:txBody>
                  <a:tcPr/>
                </a:tc>
                <a:tc>
                  <a:txBody>
                    <a:bodyPr/>
                    <a:lstStyle/>
                    <a:p>
                      <a:pPr algn="ctr"/>
                      <a:r>
                        <a:rPr lang="de-DE" sz="1600" dirty="0"/>
                        <a:t>7.5</a:t>
                      </a:r>
                    </a:p>
                  </a:txBody>
                  <a:tcPr/>
                </a:tc>
                <a:tc>
                  <a:txBody>
                    <a:bodyPr/>
                    <a:lstStyle/>
                    <a:p>
                      <a:pPr algn="ctr"/>
                      <a:r>
                        <a:rPr lang="de-DE" sz="1600" dirty="0"/>
                        <a:t>1.7</a:t>
                      </a:r>
                    </a:p>
                  </a:txBody>
                  <a:tcPr/>
                </a:tc>
                <a:extLst>
                  <a:ext uri="{0D108BD9-81ED-4DB2-BD59-A6C34878D82A}">
                    <a16:rowId xmlns:a16="http://schemas.microsoft.com/office/drawing/2014/main" val="413418923"/>
                  </a:ext>
                </a:extLst>
              </a:tr>
            </a:tbl>
          </a:graphicData>
        </a:graphic>
      </p:graphicFrame>
      <p:sp>
        <p:nvSpPr>
          <p:cNvPr id="13" name="Textfeld 12"/>
          <p:cNvSpPr txBox="1"/>
          <p:nvPr userDrawn="1"/>
        </p:nvSpPr>
        <p:spPr>
          <a:xfrm>
            <a:off x="9082323" y="1252991"/>
            <a:ext cx="2413000" cy="276999"/>
          </a:xfrm>
          <a:prstGeom prst="rect">
            <a:avLst/>
          </a:prstGeom>
          <a:noFill/>
        </p:spPr>
        <p:txBody>
          <a:bodyPr wrap="square" lIns="0" tIns="0" rIns="0" bIns="0" rtlCol="0">
            <a:spAutoFit/>
          </a:bodyPr>
          <a:lstStyle/>
          <a:p>
            <a:pPr algn="r"/>
            <a:r>
              <a:rPr lang="de-DE" dirty="0"/>
              <a:t>Look Tabelle</a:t>
            </a:r>
          </a:p>
        </p:txBody>
      </p:sp>
      <p:graphicFrame>
        <p:nvGraphicFramePr>
          <p:cNvPr id="14" name="Inhaltsplatzhalter 6"/>
          <p:cNvGraphicFramePr>
            <a:graphicFrameLocks/>
          </p:cNvGraphicFramePr>
          <p:nvPr userDrawn="1">
            <p:extLst>
              <p:ext uri="{D42A27DB-BD31-4B8C-83A1-F6EECF244321}">
                <p14:modId xmlns:p14="http://schemas.microsoft.com/office/powerpoint/2010/main" val="2976134078"/>
              </p:ext>
            </p:extLst>
          </p:nvPr>
        </p:nvGraphicFramePr>
        <p:xfrm>
          <a:off x="5094026" y="4622331"/>
          <a:ext cx="5221285" cy="1112520"/>
        </p:xfrm>
        <a:graphic>
          <a:graphicData uri="http://schemas.openxmlformats.org/drawingml/2006/table">
            <a:tbl>
              <a:tblPr firstRow="1" bandRow="1">
                <a:tableStyleId>{3B4B98B0-60AC-42C2-AFA5-B58CD77FA1E5}</a:tableStyleId>
              </a:tblPr>
              <a:tblGrid>
                <a:gridCol w="680583">
                  <a:extLst>
                    <a:ext uri="{9D8B030D-6E8A-4147-A177-3AD203B41FA5}">
                      <a16:colId xmlns:a16="http://schemas.microsoft.com/office/drawing/2014/main" val="928685103"/>
                    </a:ext>
                  </a:extLst>
                </a:gridCol>
                <a:gridCol w="1208315">
                  <a:extLst>
                    <a:ext uri="{9D8B030D-6E8A-4147-A177-3AD203B41FA5}">
                      <a16:colId xmlns:a16="http://schemas.microsoft.com/office/drawing/2014/main" val="2216239891"/>
                    </a:ext>
                  </a:extLst>
                </a:gridCol>
                <a:gridCol w="1159328">
                  <a:extLst>
                    <a:ext uri="{9D8B030D-6E8A-4147-A177-3AD203B41FA5}">
                      <a16:colId xmlns:a16="http://schemas.microsoft.com/office/drawing/2014/main" val="1190962114"/>
                    </a:ext>
                  </a:extLst>
                </a:gridCol>
                <a:gridCol w="1045029">
                  <a:extLst>
                    <a:ext uri="{9D8B030D-6E8A-4147-A177-3AD203B41FA5}">
                      <a16:colId xmlns:a16="http://schemas.microsoft.com/office/drawing/2014/main" val="2341469501"/>
                    </a:ext>
                  </a:extLst>
                </a:gridCol>
                <a:gridCol w="1128030">
                  <a:extLst>
                    <a:ext uri="{9D8B030D-6E8A-4147-A177-3AD203B41FA5}">
                      <a16:colId xmlns:a16="http://schemas.microsoft.com/office/drawing/2014/main" val="2363874842"/>
                    </a:ext>
                  </a:extLst>
                </a:gridCol>
              </a:tblGrid>
              <a:tr h="370840">
                <a:tc>
                  <a:txBody>
                    <a:bodyPr/>
                    <a:lstStyle/>
                    <a:p>
                      <a:endParaRPr lang="de-DE" dirty="0"/>
                    </a:p>
                  </a:txBody>
                  <a:tcPr/>
                </a:tc>
                <a:tc>
                  <a:txBody>
                    <a:bodyPr/>
                    <a:lstStyle/>
                    <a:p>
                      <a:pPr marL="0" marR="0" lvl="0" indent="0" algn="ctr" defTabSz="914400">
                        <a:lnSpc>
                          <a:spcPct val="120000"/>
                        </a:lnSpc>
                        <a:spcBef>
                          <a:spcPts val="0"/>
                        </a:spcBef>
                        <a:spcAft>
                          <a:spcPts val="0"/>
                        </a:spcAft>
                        <a:buClr>
                          <a:srgbClr val="003F75"/>
                        </a:buClr>
                        <a:buSzTx/>
                        <a:buFont typeface="Wingdings"/>
                        <a:buNone/>
                        <a:defRPr/>
                      </a:pPr>
                      <a:r>
                        <a:rPr lang="de-DE" sz="1400" b="1" i="0" u="none" strike="noStrike" cap="none" dirty="0">
                          <a:ln>
                            <a:noFill/>
                          </a:ln>
                          <a:solidFill>
                            <a:schemeClr val="tx1"/>
                          </a:solidFill>
                          <a:latin typeface="+mn-lt"/>
                        </a:rPr>
                        <a:t>1 - 25</a:t>
                      </a:r>
                      <a:endParaRPr dirty="0">
                        <a:latin typeface="+mn-lt"/>
                      </a:endParaRPr>
                    </a:p>
                  </a:txBody>
                  <a:tcPr marL="104306" marR="104306" marT="52155" marB="52155" anchor="ctr"/>
                </a:tc>
                <a:tc>
                  <a:txBody>
                    <a:bodyPr/>
                    <a:lstStyle/>
                    <a:p>
                      <a:pPr marL="0" marR="0" lvl="0" indent="0" algn="ctr" defTabSz="914400">
                        <a:lnSpc>
                          <a:spcPct val="120000"/>
                        </a:lnSpc>
                        <a:spcBef>
                          <a:spcPts val="0"/>
                        </a:spcBef>
                        <a:spcAft>
                          <a:spcPts val="0"/>
                        </a:spcAft>
                        <a:buClr>
                          <a:srgbClr val="003F75"/>
                        </a:buClr>
                        <a:buSzTx/>
                        <a:buFont typeface="Wingdings"/>
                        <a:buNone/>
                        <a:defRPr/>
                      </a:pPr>
                      <a:r>
                        <a:rPr lang="de-DE" sz="1400" b="1" i="0" u="none" strike="noStrike" cap="none" dirty="0">
                          <a:ln>
                            <a:noFill/>
                          </a:ln>
                          <a:solidFill>
                            <a:srgbClr val="FF0000"/>
                          </a:solidFill>
                          <a:latin typeface="+mn-lt"/>
                        </a:rPr>
                        <a:t>26</a:t>
                      </a:r>
                      <a:r>
                        <a:rPr lang="de-DE" sz="1400" b="1" i="0" u="none" strike="noStrike" cap="none" dirty="0">
                          <a:ln>
                            <a:noFill/>
                          </a:ln>
                          <a:solidFill>
                            <a:schemeClr val="tx1"/>
                          </a:solidFill>
                          <a:latin typeface="+mn-lt"/>
                        </a:rPr>
                        <a:t> - 50</a:t>
                      </a:r>
                      <a:endParaRPr dirty="0">
                        <a:latin typeface="+mn-lt"/>
                      </a:endParaRPr>
                    </a:p>
                  </a:txBody>
                  <a:tcPr marL="104306" marR="104306" marT="52155" marB="52155" anchor="ctr"/>
                </a:tc>
                <a:tc>
                  <a:txBody>
                    <a:bodyPr/>
                    <a:lstStyle/>
                    <a:p>
                      <a:pPr marL="0" marR="0" lvl="0" indent="0" algn="ctr" defTabSz="914400">
                        <a:lnSpc>
                          <a:spcPct val="120000"/>
                        </a:lnSpc>
                        <a:spcBef>
                          <a:spcPts val="0"/>
                        </a:spcBef>
                        <a:spcAft>
                          <a:spcPts val="0"/>
                        </a:spcAft>
                        <a:buClr>
                          <a:srgbClr val="003F75"/>
                        </a:buClr>
                        <a:buSzTx/>
                        <a:buFont typeface="Wingdings"/>
                        <a:buNone/>
                        <a:defRPr/>
                      </a:pPr>
                      <a:r>
                        <a:rPr lang="de-DE" sz="1400" b="1" i="0" u="none" strike="noStrike" cap="none" dirty="0">
                          <a:ln>
                            <a:noFill/>
                          </a:ln>
                          <a:solidFill>
                            <a:schemeClr val="tx1"/>
                          </a:solidFill>
                          <a:latin typeface="+mn-lt"/>
                        </a:rPr>
                        <a:t>51 - 75</a:t>
                      </a:r>
                      <a:endParaRPr dirty="0">
                        <a:latin typeface="+mn-lt"/>
                      </a:endParaRPr>
                    </a:p>
                  </a:txBody>
                  <a:tcPr marL="104306" marR="104306" marT="52155" marB="52155" anchor="ctr"/>
                </a:tc>
                <a:tc>
                  <a:txBody>
                    <a:bodyPr/>
                    <a:lstStyle/>
                    <a:p>
                      <a:pPr marL="0" marR="0" lvl="0" indent="0" algn="ctr" defTabSz="914400">
                        <a:lnSpc>
                          <a:spcPct val="120000"/>
                        </a:lnSpc>
                        <a:spcBef>
                          <a:spcPts val="0"/>
                        </a:spcBef>
                        <a:spcAft>
                          <a:spcPts val="0"/>
                        </a:spcAft>
                        <a:buClr>
                          <a:srgbClr val="003F75"/>
                        </a:buClr>
                        <a:buSzTx/>
                        <a:buFont typeface="Wingdings"/>
                        <a:buNone/>
                        <a:defRPr/>
                      </a:pPr>
                      <a:r>
                        <a:rPr lang="de-DE" sz="1400" b="1" i="0" u="none" strike="noStrike" cap="none" dirty="0">
                          <a:ln>
                            <a:noFill/>
                          </a:ln>
                          <a:solidFill>
                            <a:schemeClr val="tx1"/>
                          </a:solidFill>
                          <a:latin typeface="+mn-lt"/>
                        </a:rPr>
                        <a:t>76 - 100</a:t>
                      </a:r>
                      <a:endParaRPr dirty="0">
                        <a:latin typeface="+mn-lt"/>
                      </a:endParaRPr>
                    </a:p>
                  </a:txBody>
                  <a:tcPr marL="104306" marR="104306" marT="52155" marB="52155" anchor="ctr"/>
                </a:tc>
                <a:extLst>
                  <a:ext uri="{0D108BD9-81ED-4DB2-BD59-A6C34878D82A}">
                    <a16:rowId xmlns:a16="http://schemas.microsoft.com/office/drawing/2014/main" val="1591409903"/>
                  </a:ext>
                </a:extLst>
              </a:tr>
              <a:tr h="370840">
                <a:tc>
                  <a:txBody>
                    <a:bodyPr/>
                    <a:lstStyle/>
                    <a:p>
                      <a:r>
                        <a:rPr lang="de-DE" b="1" dirty="0"/>
                        <a:t>A</a:t>
                      </a:r>
                    </a:p>
                  </a:txBody>
                  <a:tcPr/>
                </a:tc>
                <a:tc>
                  <a:txBody>
                    <a:bodyPr/>
                    <a:lstStyle/>
                    <a:p>
                      <a:pPr marL="0" marR="0" lvl="0" indent="0" algn="ctr" defTabSz="914400">
                        <a:lnSpc>
                          <a:spcPct val="120000"/>
                        </a:lnSpc>
                        <a:spcBef>
                          <a:spcPts val="0"/>
                        </a:spcBef>
                        <a:spcAft>
                          <a:spcPts val="0"/>
                        </a:spcAft>
                        <a:buClr>
                          <a:srgbClr val="003F75"/>
                        </a:buClr>
                        <a:buSzTx/>
                        <a:buFont typeface="Wingdings"/>
                        <a:buNone/>
                        <a:defRPr/>
                      </a:pPr>
                      <a:r>
                        <a:rPr lang="de-DE" sz="1400" b="0" i="0" u="none" strike="noStrike" cap="none" dirty="0">
                          <a:ln>
                            <a:noFill/>
                          </a:ln>
                          <a:solidFill>
                            <a:schemeClr val="tx1"/>
                          </a:solidFill>
                          <a:latin typeface="+mn-lt"/>
                        </a:rPr>
                        <a:t>€ 30</a:t>
                      </a:r>
                      <a:endParaRPr dirty="0">
                        <a:latin typeface="+mn-lt"/>
                      </a:endParaRPr>
                    </a:p>
                  </a:txBody>
                  <a:tcPr marL="104306" marR="104306" marT="52155" marB="52155" anchor="ctr"/>
                </a:tc>
                <a:tc>
                  <a:txBody>
                    <a:bodyPr/>
                    <a:lstStyle/>
                    <a:p>
                      <a:pPr marL="0" marR="0" lvl="0" indent="0" algn="ctr" defTabSz="914400">
                        <a:lnSpc>
                          <a:spcPct val="120000"/>
                        </a:lnSpc>
                        <a:spcBef>
                          <a:spcPts val="0"/>
                        </a:spcBef>
                        <a:spcAft>
                          <a:spcPts val="0"/>
                        </a:spcAft>
                        <a:buClr>
                          <a:srgbClr val="003F75"/>
                        </a:buClr>
                        <a:buSzTx/>
                        <a:buFont typeface="Wingdings"/>
                        <a:buNone/>
                        <a:defRPr/>
                      </a:pPr>
                      <a:r>
                        <a:rPr lang="de-DE" sz="1400" b="0" i="0" u="none" strike="noStrike" cap="none" dirty="0">
                          <a:ln>
                            <a:noFill/>
                          </a:ln>
                          <a:solidFill>
                            <a:schemeClr val="tx1"/>
                          </a:solidFill>
                          <a:latin typeface="+mn-lt"/>
                        </a:rPr>
                        <a:t>€ 20</a:t>
                      </a:r>
                      <a:endParaRPr dirty="0">
                        <a:latin typeface="+mn-lt"/>
                      </a:endParaRPr>
                    </a:p>
                  </a:txBody>
                  <a:tcPr marL="104306" marR="104306" marT="52155" marB="52155" anchor="ctr"/>
                </a:tc>
                <a:tc>
                  <a:txBody>
                    <a:bodyPr/>
                    <a:lstStyle/>
                    <a:p>
                      <a:pPr marL="0" marR="0" lvl="0" indent="0" algn="ctr" defTabSz="914400">
                        <a:lnSpc>
                          <a:spcPct val="120000"/>
                        </a:lnSpc>
                        <a:spcBef>
                          <a:spcPts val="0"/>
                        </a:spcBef>
                        <a:spcAft>
                          <a:spcPts val="0"/>
                        </a:spcAft>
                        <a:buClr>
                          <a:srgbClr val="003F75"/>
                        </a:buClr>
                        <a:buSzTx/>
                        <a:buFont typeface="Wingdings"/>
                        <a:buNone/>
                        <a:defRPr/>
                      </a:pPr>
                      <a:r>
                        <a:rPr lang="de-DE" sz="1400" b="0" i="0" u="none" strike="noStrike" cap="none" dirty="0">
                          <a:ln>
                            <a:noFill/>
                          </a:ln>
                          <a:solidFill>
                            <a:schemeClr val="tx1"/>
                          </a:solidFill>
                          <a:latin typeface="+mn-lt"/>
                        </a:rPr>
                        <a:t>€ 10</a:t>
                      </a:r>
                      <a:endParaRPr dirty="0">
                        <a:latin typeface="+mn-lt"/>
                      </a:endParaRPr>
                    </a:p>
                  </a:txBody>
                  <a:tcPr marL="104306" marR="104306" marT="52155" marB="52155" anchor="ctr"/>
                </a:tc>
                <a:tc>
                  <a:txBody>
                    <a:bodyPr/>
                    <a:lstStyle/>
                    <a:p>
                      <a:pPr marL="0" marR="0" lvl="0" indent="0" algn="ctr" defTabSz="914400">
                        <a:lnSpc>
                          <a:spcPct val="120000"/>
                        </a:lnSpc>
                        <a:spcBef>
                          <a:spcPts val="0"/>
                        </a:spcBef>
                        <a:spcAft>
                          <a:spcPts val="0"/>
                        </a:spcAft>
                        <a:buClr>
                          <a:srgbClr val="003F75"/>
                        </a:buClr>
                        <a:buSzTx/>
                        <a:buFont typeface="Wingdings"/>
                        <a:buNone/>
                        <a:defRPr/>
                      </a:pPr>
                      <a:r>
                        <a:rPr lang="de-DE" sz="1400" b="0" i="0" u="none" strike="noStrike" cap="none" dirty="0">
                          <a:ln>
                            <a:noFill/>
                          </a:ln>
                          <a:solidFill>
                            <a:schemeClr val="tx1"/>
                          </a:solidFill>
                          <a:latin typeface="+mn-lt"/>
                        </a:rPr>
                        <a:t>€ 0</a:t>
                      </a:r>
                      <a:endParaRPr dirty="0">
                        <a:latin typeface="+mn-lt"/>
                      </a:endParaRPr>
                    </a:p>
                  </a:txBody>
                  <a:tcPr marL="104306" marR="104306" marT="52155" marB="52155" anchor="ctr"/>
                </a:tc>
                <a:extLst>
                  <a:ext uri="{0D108BD9-81ED-4DB2-BD59-A6C34878D82A}">
                    <a16:rowId xmlns:a16="http://schemas.microsoft.com/office/drawing/2014/main" val="2498317439"/>
                  </a:ext>
                </a:extLst>
              </a:tr>
              <a:tr h="370840">
                <a:tc>
                  <a:txBody>
                    <a:bodyPr/>
                    <a:lstStyle/>
                    <a:p>
                      <a:r>
                        <a:rPr lang="de-DE" b="1" dirty="0"/>
                        <a:t>B</a:t>
                      </a:r>
                    </a:p>
                  </a:txBody>
                  <a:tcPr/>
                </a:tc>
                <a:tc>
                  <a:txBody>
                    <a:bodyPr/>
                    <a:lstStyle/>
                    <a:p>
                      <a:pPr marL="0" marR="0" lvl="0" indent="0" algn="ctr" defTabSz="914400">
                        <a:lnSpc>
                          <a:spcPct val="120000"/>
                        </a:lnSpc>
                        <a:spcBef>
                          <a:spcPts val="0"/>
                        </a:spcBef>
                        <a:spcAft>
                          <a:spcPts val="0"/>
                        </a:spcAft>
                        <a:buClr>
                          <a:srgbClr val="003F75"/>
                        </a:buClr>
                        <a:buSzTx/>
                        <a:buFont typeface="Wingdings"/>
                        <a:buNone/>
                        <a:defRPr/>
                      </a:pPr>
                      <a:r>
                        <a:rPr lang="de-DE" sz="1400" b="0" i="0" u="none" strike="noStrike" cap="none" dirty="0">
                          <a:ln>
                            <a:noFill/>
                          </a:ln>
                          <a:solidFill>
                            <a:schemeClr val="tx1"/>
                          </a:solidFill>
                          <a:latin typeface="+mn-lt"/>
                        </a:rPr>
                        <a:t>€ 20</a:t>
                      </a:r>
                      <a:endParaRPr dirty="0">
                        <a:latin typeface="+mn-lt"/>
                      </a:endParaRPr>
                    </a:p>
                  </a:txBody>
                  <a:tcPr marL="104306" marR="104306" marT="52155" marB="52155" anchor="ctr"/>
                </a:tc>
                <a:tc>
                  <a:txBody>
                    <a:bodyPr/>
                    <a:lstStyle/>
                    <a:p>
                      <a:pPr marL="0" marR="0" lvl="0" indent="0" algn="ctr" defTabSz="914400">
                        <a:lnSpc>
                          <a:spcPct val="120000"/>
                        </a:lnSpc>
                        <a:spcBef>
                          <a:spcPts val="0"/>
                        </a:spcBef>
                        <a:spcAft>
                          <a:spcPts val="0"/>
                        </a:spcAft>
                        <a:buClr>
                          <a:srgbClr val="003F75"/>
                        </a:buClr>
                        <a:buSzTx/>
                        <a:buFont typeface="Wingdings"/>
                        <a:buNone/>
                        <a:defRPr/>
                      </a:pPr>
                      <a:r>
                        <a:rPr lang="de-DE" sz="1400" b="0" i="0" u="none" strike="noStrike" cap="none" dirty="0">
                          <a:ln>
                            <a:noFill/>
                          </a:ln>
                          <a:solidFill>
                            <a:schemeClr val="tx1"/>
                          </a:solidFill>
                          <a:latin typeface="+mn-lt"/>
                        </a:rPr>
                        <a:t>€ 10</a:t>
                      </a:r>
                      <a:endParaRPr dirty="0">
                        <a:latin typeface="+mn-lt"/>
                      </a:endParaRPr>
                    </a:p>
                  </a:txBody>
                  <a:tcPr marL="104306" marR="104306" marT="52155" marB="52155" anchor="ctr"/>
                </a:tc>
                <a:tc>
                  <a:txBody>
                    <a:bodyPr/>
                    <a:lstStyle/>
                    <a:p>
                      <a:pPr marL="0" marR="0" lvl="0" indent="0" algn="ctr" defTabSz="914400">
                        <a:lnSpc>
                          <a:spcPct val="120000"/>
                        </a:lnSpc>
                        <a:spcBef>
                          <a:spcPts val="0"/>
                        </a:spcBef>
                        <a:spcAft>
                          <a:spcPts val="0"/>
                        </a:spcAft>
                        <a:buClr>
                          <a:srgbClr val="003F75"/>
                        </a:buClr>
                        <a:buSzTx/>
                        <a:buFont typeface="Wingdings"/>
                        <a:buNone/>
                        <a:defRPr/>
                      </a:pPr>
                      <a:r>
                        <a:rPr lang="de-DE" sz="1400" b="0" i="0" u="none" strike="noStrike" cap="none" dirty="0">
                          <a:ln>
                            <a:noFill/>
                          </a:ln>
                          <a:solidFill>
                            <a:schemeClr val="tx1"/>
                          </a:solidFill>
                          <a:latin typeface="+mn-lt"/>
                        </a:rPr>
                        <a:t>€ 0</a:t>
                      </a:r>
                      <a:endParaRPr dirty="0">
                        <a:latin typeface="+mn-lt"/>
                      </a:endParaRPr>
                    </a:p>
                  </a:txBody>
                  <a:tcPr marL="104306" marR="104306" marT="52155" marB="52155" anchor="ctr"/>
                </a:tc>
                <a:tc>
                  <a:txBody>
                    <a:bodyPr/>
                    <a:lstStyle/>
                    <a:p>
                      <a:pPr marL="0" marR="0" lvl="0" indent="0" algn="ctr" defTabSz="914400">
                        <a:lnSpc>
                          <a:spcPct val="120000"/>
                        </a:lnSpc>
                        <a:spcBef>
                          <a:spcPts val="0"/>
                        </a:spcBef>
                        <a:spcAft>
                          <a:spcPts val="0"/>
                        </a:spcAft>
                        <a:buClr>
                          <a:srgbClr val="003F75"/>
                        </a:buClr>
                        <a:buSzTx/>
                        <a:buFont typeface="Wingdings"/>
                        <a:buNone/>
                        <a:defRPr/>
                      </a:pPr>
                      <a:r>
                        <a:rPr lang="de-DE" sz="1400" b="0" i="0" u="none" strike="noStrike" cap="none" dirty="0">
                          <a:ln>
                            <a:noFill/>
                          </a:ln>
                          <a:solidFill>
                            <a:schemeClr val="tx1"/>
                          </a:solidFill>
                          <a:latin typeface="+mn-lt"/>
                        </a:rPr>
                        <a:t>€ 30</a:t>
                      </a:r>
                      <a:endParaRPr dirty="0">
                        <a:latin typeface="+mn-lt"/>
                      </a:endParaRPr>
                    </a:p>
                  </a:txBody>
                  <a:tcPr marL="104306" marR="104306" marT="52155" marB="52155" anchor="ctr"/>
                </a:tc>
                <a:extLst>
                  <a:ext uri="{0D108BD9-81ED-4DB2-BD59-A6C34878D82A}">
                    <a16:rowId xmlns:a16="http://schemas.microsoft.com/office/drawing/2014/main" val="217553299"/>
                  </a:ext>
                </a:extLst>
              </a:tr>
            </a:tbl>
          </a:graphicData>
        </a:graphic>
      </p:graphicFrame>
      <p:cxnSp>
        <p:nvCxnSpPr>
          <p:cNvPr id="15" name="Gerade Verbindung mit Pfeil 14"/>
          <p:cNvCxnSpPr/>
          <p:nvPr userDrawn="1"/>
        </p:nvCxnSpPr>
        <p:spPr>
          <a:xfrm>
            <a:off x="10920912" y="4774981"/>
            <a:ext cx="381000" cy="0"/>
          </a:xfrm>
          <a:prstGeom prst="straightConnector1">
            <a:avLst/>
          </a:prstGeom>
          <a:ln w="28575" cap="sq" cmpd="sng" algn="ctr">
            <a:solidFill>
              <a:schemeClr val="bg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cxnSp>
      <p:cxnSp>
        <p:nvCxnSpPr>
          <p:cNvPr id="19" name="Gerader Verbinder 18"/>
          <p:cNvCxnSpPr/>
          <p:nvPr userDrawn="1"/>
        </p:nvCxnSpPr>
        <p:spPr>
          <a:xfrm>
            <a:off x="695325" y="4176257"/>
            <a:ext cx="4131107" cy="0"/>
          </a:xfrm>
          <a:prstGeom prst="line">
            <a:avLst/>
          </a:prstGeom>
          <a:ln w="6350" cap="sq" cmpd="sng" algn="ctr">
            <a:solidFill>
              <a:schemeClr val="tx1">
                <a:lumMod val="40000"/>
                <a:lumOff val="60000"/>
              </a:schemeClr>
            </a:solidFill>
            <a:prstDash val="solid"/>
            <a:round/>
            <a:headEnd type="none" w="med" len="med"/>
            <a:tailEnd type="none" w="lg"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273096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 blau">
    <p:spTree>
      <p:nvGrpSpPr>
        <p:cNvPr id="1" name=""/>
        <p:cNvGrpSpPr/>
        <p:nvPr/>
      </p:nvGrpSpPr>
      <p:grpSpPr>
        <a:xfrm>
          <a:off x="0" y="0"/>
          <a:ext cx="0" cy="0"/>
          <a:chOff x="0" y="0"/>
          <a:chExt cx="0" cy="0"/>
        </a:xfrm>
      </p:grpSpPr>
      <p:sp>
        <p:nvSpPr>
          <p:cNvPr id="10" name="Bildplatzhalter 4"/>
          <p:cNvSpPr>
            <a:spLocks noGrp="1"/>
          </p:cNvSpPr>
          <p:nvPr>
            <p:ph type="pic" sz="quarter" idx="10"/>
          </p:nvPr>
        </p:nvSpPr>
        <p:spPr>
          <a:xfrm>
            <a:off x="0" y="3392488"/>
            <a:ext cx="12192000" cy="3465512"/>
          </a:xfrm>
          <a:solidFill>
            <a:schemeClr val="bg2"/>
          </a:solidFill>
        </p:spPr>
        <p:txBody>
          <a:bodyPr/>
          <a:lstStyle/>
          <a:p>
            <a:endParaRPr lang="de-DE" dirty="0"/>
          </a:p>
        </p:txBody>
      </p:sp>
      <p:sp>
        <p:nvSpPr>
          <p:cNvPr id="7" name="Rechteck 6"/>
          <p:cNvSpPr/>
          <p:nvPr userDrawn="1"/>
        </p:nvSpPr>
        <p:spPr>
          <a:xfrm>
            <a:off x="0" y="0"/>
            <a:ext cx="12192000" cy="3392488"/>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ctrTitle" hasCustomPrompt="1"/>
          </p:nvPr>
        </p:nvSpPr>
        <p:spPr>
          <a:xfrm>
            <a:off x="1019176" y="2168526"/>
            <a:ext cx="10153650" cy="3852862"/>
          </a:xfrm>
          <a:solidFill>
            <a:schemeClr val="bg2">
              <a:lumMod val="90000"/>
              <a:alpha val="80000"/>
            </a:schemeClr>
          </a:solidFill>
        </p:spPr>
        <p:txBody>
          <a:bodyPr lIns="432000" tIns="1008000" rIns="216000" bIns="0" anchor="t"/>
          <a:lstStyle>
            <a:lvl1pPr algn="l">
              <a:defRPr sz="3200" cap="all" baseline="0">
                <a:solidFill>
                  <a:schemeClr val="tx2"/>
                </a:solidFill>
              </a:defRPr>
            </a:lvl1pPr>
          </a:lstStyle>
          <a:p>
            <a:r>
              <a:rPr lang="de-DE" dirty="0"/>
              <a:t>TITEL DER PRÄSENTATION </a:t>
            </a:r>
            <a:br>
              <a:rPr lang="de-DE" dirty="0"/>
            </a:br>
            <a:r>
              <a:rPr lang="de-DE" dirty="0"/>
              <a:t>MASTERFORMAT DURCH KLICKEN </a:t>
            </a:r>
            <a:br>
              <a:rPr lang="de-DE" dirty="0"/>
            </a:br>
            <a:r>
              <a:rPr lang="de-DE" dirty="0"/>
              <a:t>BEARBEITEN            </a:t>
            </a:r>
          </a:p>
        </p:txBody>
      </p:sp>
      <p:sp>
        <p:nvSpPr>
          <p:cNvPr id="3" name="Untertitel 2"/>
          <p:cNvSpPr>
            <a:spLocks noGrp="1"/>
          </p:cNvSpPr>
          <p:nvPr>
            <p:ph type="subTitle" idx="1" hasCustomPrompt="1"/>
          </p:nvPr>
        </p:nvSpPr>
        <p:spPr>
          <a:xfrm>
            <a:off x="1450975" y="5276772"/>
            <a:ext cx="9702799" cy="314402"/>
          </a:xfrm>
        </p:spPr>
        <p:txBody>
          <a:bodyPr anchor="b"/>
          <a:lstStyle>
            <a:lvl1pPr marL="0" indent="0" algn="l">
              <a:buNone/>
              <a:defRPr sz="1600" baseline="0">
                <a:solidFill>
                  <a:schemeClr val="tx2"/>
                </a:solidFill>
                <a:latin typeface="Segoe UI "/>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Unterzeile, Datum, Referent, o.ä.</a:t>
            </a:r>
          </a:p>
        </p:txBody>
      </p:sp>
      <p:pic>
        <p:nvPicPr>
          <p:cNvPr id="16" name="Grafik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5325" y="705600"/>
            <a:ext cx="2520000" cy="651596"/>
          </a:xfrm>
          <a:prstGeom prst="rect">
            <a:avLst/>
          </a:prstGeom>
        </p:spPr>
      </p:pic>
      <p:sp>
        <p:nvSpPr>
          <p:cNvPr id="5" name="Textplatzhalter 4"/>
          <p:cNvSpPr>
            <a:spLocks noGrp="1"/>
          </p:cNvSpPr>
          <p:nvPr>
            <p:ph type="body" sz="quarter" idx="11"/>
          </p:nvPr>
        </p:nvSpPr>
        <p:spPr>
          <a:xfrm>
            <a:off x="1450975" y="2636838"/>
            <a:ext cx="9039225" cy="414587"/>
          </a:xfrm>
        </p:spPr>
        <p:txBody>
          <a:bodyPr/>
          <a:lstStyle>
            <a:lvl1pPr>
              <a:defRPr sz="1800" baseline="0">
                <a:solidFill>
                  <a:schemeClr val="tx2"/>
                </a:solidFill>
                <a:latin typeface="Rockwell" panose="02060603020205020403" pitchFamily="18" charset="0"/>
              </a:defRPr>
            </a:lvl1pPr>
            <a:lvl2pPr>
              <a:defRPr sz="1800">
                <a:solidFill>
                  <a:schemeClr val="tx2"/>
                </a:solidFill>
                <a:latin typeface="Rockwell" panose="02060603020205020403" pitchFamily="18" charset="0"/>
              </a:defRPr>
            </a:lvl2pPr>
            <a:lvl3pPr>
              <a:defRPr sz="1800">
                <a:solidFill>
                  <a:schemeClr val="tx2"/>
                </a:solidFill>
                <a:latin typeface="Rockwell" panose="02060603020205020403" pitchFamily="18" charset="0"/>
              </a:defRPr>
            </a:lvl3pPr>
            <a:lvl4pPr>
              <a:defRPr sz="1800">
                <a:solidFill>
                  <a:schemeClr val="tx2"/>
                </a:solidFill>
                <a:latin typeface="Rockwell" panose="02060603020205020403" pitchFamily="18" charset="0"/>
              </a:defRPr>
            </a:lvl4pPr>
            <a:lvl5pPr>
              <a:defRPr sz="1800">
                <a:solidFill>
                  <a:schemeClr val="tx2"/>
                </a:solidFill>
                <a:latin typeface="Rockwell" panose="02060603020205020403" pitchFamily="18" charset="0"/>
              </a:defRPr>
            </a:lvl5pPr>
          </a:lstStyle>
          <a:p>
            <a:pPr lvl="0"/>
            <a:r>
              <a:rPr lang="de-DE" dirty="0"/>
              <a:t>Formatvorlagen des Textmasters bearbeiten</a:t>
            </a:r>
          </a:p>
        </p:txBody>
      </p:sp>
    </p:spTree>
    <p:extLst>
      <p:ext uri="{BB962C8B-B14F-4D97-AF65-F5344CB8AC3E}">
        <p14:creationId xmlns:p14="http://schemas.microsoft.com/office/powerpoint/2010/main" val="2828508230"/>
      </p:ext>
    </p:extLst>
  </p:cSld>
  <p:clrMapOvr>
    <a:masterClrMapping/>
  </p:clrMapOvr>
  <p:extLst>
    <p:ext uri="{DCECCB84-F9BA-43D5-87BE-67443E8EF086}">
      <p15:sldGuideLst xmlns:p15="http://schemas.microsoft.com/office/powerpoint/2012/main">
        <p15:guide id="1" pos="914">
          <p15:clr>
            <a:srgbClr val="FBAE40"/>
          </p15:clr>
        </p15:guide>
        <p15:guide id="2" orient="horz" pos="1661">
          <p15:clr>
            <a:srgbClr val="FBAE40"/>
          </p15:clr>
        </p15:guide>
        <p15:guide id="3" pos="642">
          <p15:clr>
            <a:srgbClr val="FBAE40"/>
          </p15:clr>
        </p15:guide>
        <p15:guide id="4" pos="703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el blau_EN">
    <p:spTree>
      <p:nvGrpSpPr>
        <p:cNvPr id="1" name=""/>
        <p:cNvGrpSpPr/>
        <p:nvPr/>
      </p:nvGrpSpPr>
      <p:grpSpPr>
        <a:xfrm>
          <a:off x="0" y="0"/>
          <a:ext cx="0" cy="0"/>
          <a:chOff x="0" y="0"/>
          <a:chExt cx="0" cy="0"/>
        </a:xfrm>
      </p:grpSpPr>
      <p:sp>
        <p:nvSpPr>
          <p:cNvPr id="10" name="Bildplatzhalter 4"/>
          <p:cNvSpPr>
            <a:spLocks noGrp="1"/>
          </p:cNvSpPr>
          <p:nvPr>
            <p:ph type="pic" sz="quarter" idx="10"/>
          </p:nvPr>
        </p:nvSpPr>
        <p:spPr>
          <a:xfrm>
            <a:off x="0" y="3392488"/>
            <a:ext cx="12192000" cy="3465512"/>
          </a:xfrm>
          <a:solidFill>
            <a:schemeClr val="bg2"/>
          </a:solidFill>
        </p:spPr>
        <p:txBody>
          <a:bodyPr/>
          <a:lstStyle/>
          <a:p>
            <a:endParaRPr lang="de-DE" dirty="0"/>
          </a:p>
        </p:txBody>
      </p:sp>
      <p:sp>
        <p:nvSpPr>
          <p:cNvPr id="7" name="Rechteck 6"/>
          <p:cNvSpPr/>
          <p:nvPr userDrawn="1"/>
        </p:nvSpPr>
        <p:spPr>
          <a:xfrm>
            <a:off x="0" y="0"/>
            <a:ext cx="12192000" cy="3392488"/>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ctrTitle" hasCustomPrompt="1"/>
          </p:nvPr>
        </p:nvSpPr>
        <p:spPr>
          <a:xfrm>
            <a:off x="1019176" y="2168526"/>
            <a:ext cx="10153650" cy="3852862"/>
          </a:xfrm>
          <a:solidFill>
            <a:schemeClr val="bg2">
              <a:lumMod val="90000"/>
              <a:alpha val="80000"/>
            </a:schemeClr>
          </a:solidFill>
        </p:spPr>
        <p:txBody>
          <a:bodyPr lIns="432000" tIns="1008000" rIns="216000" bIns="0" anchor="t"/>
          <a:lstStyle>
            <a:lvl1pPr algn="l">
              <a:defRPr sz="3200" cap="all" baseline="0">
                <a:solidFill>
                  <a:schemeClr val="tx2"/>
                </a:solidFill>
              </a:defRPr>
            </a:lvl1pPr>
          </a:lstStyle>
          <a:p>
            <a:r>
              <a:rPr lang="de-DE" dirty="0"/>
              <a:t>TITEL DER PRÄSENTATION </a:t>
            </a:r>
            <a:br>
              <a:rPr lang="de-DE" dirty="0"/>
            </a:br>
            <a:r>
              <a:rPr lang="de-DE" dirty="0"/>
              <a:t>MASTERFORMAT DURCH KLICKEN </a:t>
            </a:r>
            <a:br>
              <a:rPr lang="de-DE" dirty="0"/>
            </a:br>
            <a:r>
              <a:rPr lang="de-DE" dirty="0"/>
              <a:t>BEARBEITEN            </a:t>
            </a:r>
          </a:p>
        </p:txBody>
      </p:sp>
      <p:sp>
        <p:nvSpPr>
          <p:cNvPr id="3" name="Untertitel 2"/>
          <p:cNvSpPr>
            <a:spLocks noGrp="1"/>
          </p:cNvSpPr>
          <p:nvPr>
            <p:ph type="subTitle" idx="1" hasCustomPrompt="1"/>
          </p:nvPr>
        </p:nvSpPr>
        <p:spPr>
          <a:xfrm>
            <a:off x="1450975" y="5276772"/>
            <a:ext cx="9702799" cy="314402"/>
          </a:xfrm>
        </p:spPr>
        <p:txBody>
          <a:bodyPr anchor="b"/>
          <a:lstStyle>
            <a:lvl1pPr marL="0" indent="0" algn="l">
              <a:buNone/>
              <a:defRPr sz="1600" baseline="0">
                <a:solidFill>
                  <a:schemeClr val="tx2"/>
                </a:solidFill>
                <a:latin typeface="Segoe UI "/>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err="1"/>
              <a:t>Subheading</a:t>
            </a:r>
            <a:r>
              <a:rPr lang="de-DE" dirty="0"/>
              <a:t>, </a:t>
            </a:r>
            <a:r>
              <a:rPr lang="de-DE" dirty="0" err="1"/>
              <a:t>date</a:t>
            </a:r>
            <a:r>
              <a:rPr lang="de-DE" dirty="0"/>
              <a:t>, </a:t>
            </a:r>
            <a:r>
              <a:rPr lang="de-DE" dirty="0" err="1"/>
              <a:t>speaker</a:t>
            </a:r>
            <a:r>
              <a:rPr lang="de-DE" dirty="0"/>
              <a:t>, etc.</a:t>
            </a:r>
          </a:p>
        </p:txBody>
      </p:sp>
      <p:sp>
        <p:nvSpPr>
          <p:cNvPr id="5" name="Textplatzhalter 4"/>
          <p:cNvSpPr>
            <a:spLocks noGrp="1"/>
          </p:cNvSpPr>
          <p:nvPr>
            <p:ph type="body" sz="quarter" idx="11"/>
          </p:nvPr>
        </p:nvSpPr>
        <p:spPr>
          <a:xfrm>
            <a:off x="1450975" y="2636838"/>
            <a:ext cx="9039225" cy="414587"/>
          </a:xfrm>
        </p:spPr>
        <p:txBody>
          <a:bodyPr/>
          <a:lstStyle>
            <a:lvl1pPr>
              <a:defRPr sz="1800" baseline="0">
                <a:solidFill>
                  <a:schemeClr val="tx2"/>
                </a:solidFill>
                <a:latin typeface="Rockwell" panose="02060603020205020403" pitchFamily="18" charset="0"/>
              </a:defRPr>
            </a:lvl1pPr>
            <a:lvl2pPr>
              <a:defRPr sz="1800">
                <a:solidFill>
                  <a:schemeClr val="tx2"/>
                </a:solidFill>
                <a:latin typeface="Rockwell" panose="02060603020205020403" pitchFamily="18" charset="0"/>
              </a:defRPr>
            </a:lvl2pPr>
            <a:lvl3pPr>
              <a:defRPr sz="1800">
                <a:solidFill>
                  <a:schemeClr val="tx2"/>
                </a:solidFill>
                <a:latin typeface="Rockwell" panose="02060603020205020403" pitchFamily="18" charset="0"/>
              </a:defRPr>
            </a:lvl3pPr>
            <a:lvl4pPr>
              <a:defRPr sz="1800">
                <a:solidFill>
                  <a:schemeClr val="tx2"/>
                </a:solidFill>
                <a:latin typeface="Rockwell" panose="02060603020205020403" pitchFamily="18" charset="0"/>
              </a:defRPr>
            </a:lvl4pPr>
            <a:lvl5pPr>
              <a:defRPr sz="1800">
                <a:solidFill>
                  <a:schemeClr val="tx2"/>
                </a:solidFill>
                <a:latin typeface="Rockwell" panose="02060603020205020403" pitchFamily="18" charset="0"/>
              </a:defRPr>
            </a:lvl5pPr>
          </a:lstStyle>
          <a:p>
            <a:pPr lvl="0"/>
            <a:r>
              <a:rPr lang="de-DE" dirty="0"/>
              <a:t>Formatvorlagen des Textmasters bearbeiten</a:t>
            </a:r>
          </a:p>
        </p:txBody>
      </p:sp>
      <p:pic>
        <p:nvPicPr>
          <p:cNvPr id="9" name="Grafik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1063" y="705600"/>
            <a:ext cx="2524262" cy="652698"/>
          </a:xfrm>
          <a:prstGeom prst="rect">
            <a:avLst/>
          </a:prstGeom>
        </p:spPr>
      </p:pic>
    </p:spTree>
    <p:extLst>
      <p:ext uri="{BB962C8B-B14F-4D97-AF65-F5344CB8AC3E}">
        <p14:creationId xmlns:p14="http://schemas.microsoft.com/office/powerpoint/2010/main" val="1159406910"/>
      </p:ext>
    </p:extLst>
  </p:cSld>
  <p:clrMapOvr>
    <a:masterClrMapping/>
  </p:clrMapOvr>
  <p:extLst>
    <p:ext uri="{DCECCB84-F9BA-43D5-87BE-67443E8EF086}">
      <p15:sldGuideLst xmlns:p15="http://schemas.microsoft.com/office/powerpoint/2012/main">
        <p15:guide id="1" pos="914">
          <p15:clr>
            <a:srgbClr val="FBAE40"/>
          </p15:clr>
        </p15:guide>
        <p15:guide id="2" orient="horz" pos="1661">
          <p15:clr>
            <a:srgbClr val="FBAE40"/>
          </p15:clr>
        </p15:guide>
        <p15:guide id="3" pos="642">
          <p15:clr>
            <a:srgbClr val="FBAE40"/>
          </p15:clr>
        </p15:guide>
        <p15:guide id="4" pos="703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el weiß Bild rechts">
    <p:spTree>
      <p:nvGrpSpPr>
        <p:cNvPr id="1" name=""/>
        <p:cNvGrpSpPr/>
        <p:nvPr/>
      </p:nvGrpSpPr>
      <p:grpSpPr>
        <a:xfrm>
          <a:off x="0" y="0"/>
          <a:ext cx="0" cy="0"/>
          <a:chOff x="0" y="0"/>
          <a:chExt cx="0" cy="0"/>
        </a:xfrm>
      </p:grpSpPr>
      <p:sp>
        <p:nvSpPr>
          <p:cNvPr id="7" name="Bildplatzhalter 4"/>
          <p:cNvSpPr>
            <a:spLocks noGrp="1"/>
          </p:cNvSpPr>
          <p:nvPr>
            <p:ph type="pic" sz="quarter" idx="10"/>
          </p:nvPr>
        </p:nvSpPr>
        <p:spPr>
          <a:xfrm>
            <a:off x="5916613" y="0"/>
            <a:ext cx="6275386" cy="6858000"/>
          </a:xfrm>
          <a:solidFill>
            <a:schemeClr val="bg2"/>
          </a:solidFill>
        </p:spPr>
        <p:txBody>
          <a:bodyPr/>
          <a:lstStyle/>
          <a:p>
            <a:endParaRPr lang="de-DE" dirty="0"/>
          </a:p>
        </p:txBody>
      </p:sp>
      <p:sp>
        <p:nvSpPr>
          <p:cNvPr id="9" name="Titel 1"/>
          <p:cNvSpPr>
            <a:spLocks noGrp="1"/>
          </p:cNvSpPr>
          <p:nvPr>
            <p:ph type="ctrTitle" hasCustomPrompt="1"/>
          </p:nvPr>
        </p:nvSpPr>
        <p:spPr>
          <a:xfrm>
            <a:off x="1019175" y="2168526"/>
            <a:ext cx="5256213" cy="3852862"/>
          </a:xfrm>
          <a:solidFill>
            <a:schemeClr val="tx2">
              <a:alpha val="90000"/>
            </a:schemeClr>
          </a:solidFill>
        </p:spPr>
        <p:txBody>
          <a:bodyPr lIns="432000" tIns="432000" rIns="216000" bIns="0" anchor="t"/>
          <a:lstStyle>
            <a:lvl1pPr algn="l">
              <a:defRPr sz="3200" cap="all" baseline="0">
                <a:solidFill>
                  <a:schemeClr val="bg1"/>
                </a:solidFill>
              </a:defRPr>
            </a:lvl1pPr>
          </a:lstStyle>
          <a:p>
            <a:r>
              <a:rPr lang="de-DE" dirty="0"/>
              <a:t>TITEL DER PRÄSENTATION </a:t>
            </a:r>
            <a:br>
              <a:rPr lang="de-DE" dirty="0"/>
            </a:br>
            <a:r>
              <a:rPr lang="de-DE" dirty="0"/>
              <a:t>DURCH KLICKEN </a:t>
            </a:r>
            <a:br>
              <a:rPr lang="de-DE" dirty="0"/>
            </a:br>
            <a:r>
              <a:rPr lang="de-DE" dirty="0"/>
              <a:t>BEARBEITEN            </a:t>
            </a:r>
          </a:p>
        </p:txBody>
      </p:sp>
      <p:sp>
        <p:nvSpPr>
          <p:cNvPr id="11" name="Untertitel 2"/>
          <p:cNvSpPr>
            <a:spLocks noGrp="1"/>
          </p:cNvSpPr>
          <p:nvPr>
            <p:ph type="subTitle" idx="1" hasCustomPrompt="1"/>
          </p:nvPr>
        </p:nvSpPr>
        <p:spPr>
          <a:xfrm>
            <a:off x="1451769" y="5455577"/>
            <a:ext cx="4464844" cy="310781"/>
          </a:xfrm>
        </p:spPr>
        <p:txBody>
          <a:bodyPr anchor="t" anchorCtr="0"/>
          <a:lstStyle>
            <a:lvl1pPr marL="0" indent="0" algn="l">
              <a:buNone/>
              <a:defRPr sz="1600" baseline="0">
                <a:solidFill>
                  <a:schemeClr val="bg1"/>
                </a:solidFill>
                <a:latin typeface="Rockwell" panose="020606030202050204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a:t>
            </a:r>
            <a:r>
              <a:rPr lang="de-DE" dirty="0" err="1"/>
              <a:t>Referent:in</a:t>
            </a:r>
            <a:endParaRPr lang="de-DE" dirty="0"/>
          </a:p>
        </p:txBody>
      </p:sp>
      <p:pic>
        <p:nvPicPr>
          <p:cNvPr id="15" name="Grafik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5325" y="705458"/>
            <a:ext cx="2520000" cy="651596"/>
          </a:xfrm>
          <a:prstGeom prst="rect">
            <a:avLst/>
          </a:prstGeom>
        </p:spPr>
      </p:pic>
    </p:spTree>
    <p:extLst>
      <p:ext uri="{BB962C8B-B14F-4D97-AF65-F5344CB8AC3E}">
        <p14:creationId xmlns:p14="http://schemas.microsoft.com/office/powerpoint/2010/main" val="1463253117"/>
      </p:ext>
    </p:extLst>
  </p:cSld>
  <p:clrMapOvr>
    <a:masterClrMapping/>
  </p:clrMapOvr>
  <p:extLst>
    <p:ext uri="{DCECCB84-F9BA-43D5-87BE-67443E8EF086}">
      <p15:sldGuideLst xmlns:p15="http://schemas.microsoft.com/office/powerpoint/2012/main">
        <p15:guide id="1" pos="914">
          <p15:clr>
            <a:srgbClr val="FBAE40"/>
          </p15:clr>
        </p15:guide>
        <p15:guide id="2" orient="horz" pos="1661">
          <p15:clr>
            <a:srgbClr val="FBAE40"/>
          </p15:clr>
        </p15:guide>
        <p15:guide id="3" pos="64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el weiß Bild rechts_EN">
    <p:spTree>
      <p:nvGrpSpPr>
        <p:cNvPr id="1" name=""/>
        <p:cNvGrpSpPr/>
        <p:nvPr/>
      </p:nvGrpSpPr>
      <p:grpSpPr>
        <a:xfrm>
          <a:off x="0" y="0"/>
          <a:ext cx="0" cy="0"/>
          <a:chOff x="0" y="0"/>
          <a:chExt cx="0" cy="0"/>
        </a:xfrm>
      </p:grpSpPr>
      <p:sp>
        <p:nvSpPr>
          <p:cNvPr id="7" name="Bildplatzhalter 4"/>
          <p:cNvSpPr>
            <a:spLocks noGrp="1"/>
          </p:cNvSpPr>
          <p:nvPr>
            <p:ph type="pic" sz="quarter" idx="10"/>
          </p:nvPr>
        </p:nvSpPr>
        <p:spPr>
          <a:xfrm>
            <a:off x="5916613" y="0"/>
            <a:ext cx="6275386" cy="6858000"/>
          </a:xfrm>
          <a:solidFill>
            <a:schemeClr val="bg2"/>
          </a:solidFill>
        </p:spPr>
        <p:txBody>
          <a:bodyPr/>
          <a:lstStyle/>
          <a:p>
            <a:endParaRPr lang="de-DE" dirty="0"/>
          </a:p>
        </p:txBody>
      </p:sp>
      <p:sp>
        <p:nvSpPr>
          <p:cNvPr id="9" name="Titel 1"/>
          <p:cNvSpPr>
            <a:spLocks noGrp="1"/>
          </p:cNvSpPr>
          <p:nvPr>
            <p:ph type="ctrTitle" hasCustomPrompt="1"/>
          </p:nvPr>
        </p:nvSpPr>
        <p:spPr>
          <a:xfrm>
            <a:off x="1019175" y="2168526"/>
            <a:ext cx="5256213" cy="3852862"/>
          </a:xfrm>
          <a:solidFill>
            <a:schemeClr val="tx2">
              <a:alpha val="90000"/>
            </a:schemeClr>
          </a:solidFill>
        </p:spPr>
        <p:txBody>
          <a:bodyPr lIns="432000" tIns="432000" rIns="216000" bIns="0" anchor="t"/>
          <a:lstStyle>
            <a:lvl1pPr algn="l">
              <a:defRPr sz="3200" cap="all" baseline="0">
                <a:solidFill>
                  <a:schemeClr val="bg1"/>
                </a:solidFill>
              </a:defRPr>
            </a:lvl1pPr>
          </a:lstStyle>
          <a:p>
            <a:r>
              <a:rPr lang="de-DE" dirty="0"/>
              <a:t>TITEL DER PRÄSENTATION </a:t>
            </a:r>
            <a:br>
              <a:rPr lang="de-DE" dirty="0"/>
            </a:br>
            <a:r>
              <a:rPr lang="de-DE" dirty="0"/>
              <a:t>DURCH KLICKEN </a:t>
            </a:r>
            <a:br>
              <a:rPr lang="de-DE" dirty="0"/>
            </a:br>
            <a:r>
              <a:rPr lang="de-DE" dirty="0"/>
              <a:t>BEARBEITEN            </a:t>
            </a:r>
          </a:p>
        </p:txBody>
      </p:sp>
      <p:sp>
        <p:nvSpPr>
          <p:cNvPr id="11" name="Untertitel 2"/>
          <p:cNvSpPr>
            <a:spLocks noGrp="1"/>
          </p:cNvSpPr>
          <p:nvPr>
            <p:ph type="subTitle" idx="1" hasCustomPrompt="1"/>
          </p:nvPr>
        </p:nvSpPr>
        <p:spPr>
          <a:xfrm>
            <a:off x="1451769" y="5455577"/>
            <a:ext cx="4464844" cy="310781"/>
          </a:xfrm>
        </p:spPr>
        <p:txBody>
          <a:bodyPr anchor="t" anchorCtr="0"/>
          <a:lstStyle>
            <a:lvl1pPr marL="0" indent="0" algn="l">
              <a:buNone/>
              <a:defRPr sz="1600" baseline="0">
                <a:solidFill>
                  <a:schemeClr val="bg1"/>
                </a:solidFill>
                <a:latin typeface="Rockwell" panose="020606030202050204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Date, </a:t>
            </a:r>
            <a:r>
              <a:rPr lang="de-DE" dirty="0" err="1"/>
              <a:t>speaker</a:t>
            </a:r>
            <a:endParaRPr lang="de-DE" dirty="0"/>
          </a:p>
        </p:txBody>
      </p:sp>
      <p:pic>
        <p:nvPicPr>
          <p:cNvPr id="6" name="Grafik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5325" y="705459"/>
            <a:ext cx="2520001" cy="651595"/>
          </a:xfrm>
          <a:prstGeom prst="rect">
            <a:avLst/>
          </a:prstGeom>
        </p:spPr>
      </p:pic>
    </p:spTree>
    <p:extLst>
      <p:ext uri="{BB962C8B-B14F-4D97-AF65-F5344CB8AC3E}">
        <p14:creationId xmlns:p14="http://schemas.microsoft.com/office/powerpoint/2010/main" val="2379622042"/>
      </p:ext>
    </p:extLst>
  </p:cSld>
  <p:clrMapOvr>
    <a:masterClrMapping/>
  </p:clrMapOvr>
  <p:extLst>
    <p:ext uri="{DCECCB84-F9BA-43D5-87BE-67443E8EF086}">
      <p15:sldGuideLst xmlns:p15="http://schemas.microsoft.com/office/powerpoint/2012/main">
        <p15:guide id="1" pos="914">
          <p15:clr>
            <a:srgbClr val="FBAE40"/>
          </p15:clr>
        </p15:guide>
        <p15:guide id="2" orient="horz" pos="1661">
          <p15:clr>
            <a:srgbClr val="FBAE40"/>
          </p15:clr>
        </p15:guide>
        <p15:guide id="3" pos="64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Inhalt Bullets">
    <p:spTree>
      <p:nvGrpSpPr>
        <p:cNvPr id="1" name=""/>
        <p:cNvGrpSpPr/>
        <p:nvPr/>
      </p:nvGrpSpPr>
      <p:grpSpPr>
        <a:xfrm>
          <a:off x="0" y="0"/>
          <a:ext cx="0" cy="0"/>
          <a:chOff x="0" y="0"/>
          <a:chExt cx="0" cy="0"/>
        </a:xfrm>
      </p:grpSpPr>
      <p:sp>
        <p:nvSpPr>
          <p:cNvPr id="10" name="Rechteck 9"/>
          <p:cNvSpPr/>
          <p:nvPr userDrawn="1"/>
        </p:nvSpPr>
        <p:spPr>
          <a:xfrm>
            <a:off x="5916612" y="0"/>
            <a:ext cx="6281001" cy="6853715"/>
          </a:xfrm>
          <a:prstGeom prst="rect">
            <a:avLst/>
          </a:prstGeom>
          <a:solidFill>
            <a:schemeClr val="bg2">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userDrawn="1"/>
        </p:nvSpPr>
        <p:spPr>
          <a:xfrm>
            <a:off x="695325" y="765176"/>
            <a:ext cx="5580063" cy="5256212"/>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1200150" y="2170112"/>
            <a:ext cx="4895850" cy="1222376"/>
          </a:xfrm>
        </p:spPr>
        <p:txBody>
          <a:bodyPr anchor="t" anchorCtr="0"/>
          <a:lstStyle>
            <a:lvl1pPr>
              <a:defRPr>
                <a:solidFill>
                  <a:schemeClr val="bg1"/>
                </a:solidFill>
              </a:defRPr>
            </a:lvl1pPr>
          </a:lstStyle>
          <a:p>
            <a:r>
              <a:rPr lang="de-DE" dirty="0" err="1"/>
              <a:t>inhalt</a:t>
            </a:r>
            <a:endParaRPr lang="de-DE" dirty="0"/>
          </a:p>
        </p:txBody>
      </p:sp>
      <p:sp>
        <p:nvSpPr>
          <p:cNvPr id="9" name="Textplatzhalter 8"/>
          <p:cNvSpPr>
            <a:spLocks noGrp="1"/>
          </p:cNvSpPr>
          <p:nvPr>
            <p:ph type="body" sz="quarter" idx="13" hasCustomPrompt="1"/>
          </p:nvPr>
        </p:nvSpPr>
        <p:spPr>
          <a:xfrm>
            <a:off x="6759575" y="2168525"/>
            <a:ext cx="4737100" cy="3852863"/>
          </a:xfrm>
        </p:spPr>
        <p:txBody>
          <a:bodyPr/>
          <a:lstStyle>
            <a:lvl3pPr marL="285750" indent="-285750">
              <a:buClr>
                <a:schemeClr val="tx2"/>
              </a:buClr>
              <a:buSzPct val="140000"/>
              <a:buFont typeface="Segoe UI" panose="020B0502040204020203" pitchFamily="34" charset="0"/>
              <a:buChar char="•"/>
              <a:defRPr/>
            </a:lvl3pPr>
          </a:lstStyle>
          <a:p>
            <a:pPr lvl="2"/>
            <a:r>
              <a:rPr lang="de-DE" dirty="0" err="1"/>
              <a:t>Be</a:t>
            </a:r>
            <a:r>
              <a:rPr lang="de-DE" dirty="0"/>
              <a:t> </a:t>
            </a:r>
            <a:r>
              <a:rPr lang="de-DE" dirty="0" err="1"/>
              <a:t>Ut</a:t>
            </a:r>
            <a:r>
              <a:rPr lang="de-DE" dirty="0"/>
              <a:t> </a:t>
            </a:r>
            <a:r>
              <a:rPr lang="de-DE" dirty="0" err="1"/>
              <a:t>qui</a:t>
            </a:r>
            <a:r>
              <a:rPr lang="de-DE" dirty="0"/>
              <a:t> </a:t>
            </a:r>
            <a:r>
              <a:rPr lang="de-DE" dirty="0" err="1"/>
              <a:t>quae</a:t>
            </a:r>
            <a:r>
              <a:rPr lang="de-DE" dirty="0"/>
              <a:t>. </a:t>
            </a:r>
          </a:p>
          <a:p>
            <a:pPr lvl="2"/>
            <a:r>
              <a:rPr lang="de-DE" dirty="0" err="1"/>
              <a:t>Sum</a:t>
            </a:r>
            <a:r>
              <a:rPr lang="de-DE" dirty="0"/>
              <a:t> </a:t>
            </a:r>
            <a:r>
              <a:rPr lang="de-DE" dirty="0" err="1"/>
              <a:t>ilique</a:t>
            </a:r>
            <a:r>
              <a:rPr lang="de-DE" dirty="0"/>
              <a:t> </a:t>
            </a:r>
            <a:r>
              <a:rPr lang="de-DE" dirty="0" err="1"/>
              <a:t>pore</a:t>
            </a:r>
            <a:r>
              <a:rPr lang="de-DE" dirty="0"/>
              <a:t>, </a:t>
            </a:r>
            <a:r>
              <a:rPr lang="de-DE" dirty="0" err="1"/>
              <a:t>erae</a:t>
            </a:r>
            <a:r>
              <a:rPr lang="de-DE" dirty="0"/>
              <a:t> </a:t>
            </a:r>
            <a:r>
              <a:rPr lang="de-DE" dirty="0" err="1"/>
              <a:t>mos</a:t>
            </a:r>
            <a:r>
              <a:rPr lang="de-DE" dirty="0"/>
              <a:t> </a:t>
            </a:r>
            <a:r>
              <a:rPr lang="de-DE" dirty="0" err="1"/>
              <a:t>modignia</a:t>
            </a:r>
            <a:r>
              <a:rPr lang="de-DE" dirty="0"/>
              <a:t> </a:t>
            </a:r>
          </a:p>
          <a:p>
            <a:pPr lvl="2"/>
            <a:r>
              <a:rPr lang="de-DE" dirty="0" err="1"/>
              <a:t>debitq</a:t>
            </a:r>
            <a:r>
              <a:rPr lang="de-DE" dirty="0"/>
              <a:t> </a:t>
            </a:r>
            <a:r>
              <a:rPr lang="de-DE" dirty="0" err="1"/>
              <a:t>uam</a:t>
            </a:r>
            <a:r>
              <a:rPr lang="de-DE" dirty="0"/>
              <a:t>, </a:t>
            </a:r>
            <a:r>
              <a:rPr lang="de-DE" dirty="0" err="1"/>
              <a:t>conesed</a:t>
            </a:r>
            <a:r>
              <a:rPr lang="de-DE" dirty="0"/>
              <a:t> </a:t>
            </a:r>
            <a:r>
              <a:rPr lang="de-DE" dirty="0" err="1"/>
              <a:t>ips</a:t>
            </a:r>
            <a:endParaRPr lang="de-DE" dirty="0"/>
          </a:p>
          <a:p>
            <a:pPr lvl="2"/>
            <a:r>
              <a:rPr lang="de-DE" dirty="0" err="1"/>
              <a:t>andae</a:t>
            </a:r>
            <a:r>
              <a:rPr lang="de-DE" dirty="0"/>
              <a:t> </a:t>
            </a:r>
            <a:r>
              <a:rPr lang="de-DE" dirty="0" err="1"/>
              <a:t>Daeped</a:t>
            </a:r>
            <a:r>
              <a:rPr lang="de-DE" dirty="0"/>
              <a:t> unt. </a:t>
            </a:r>
            <a:r>
              <a:rPr lang="de-DE" dirty="0" err="1"/>
              <a:t>Hil</a:t>
            </a:r>
            <a:r>
              <a:rPr lang="de-DE" dirty="0"/>
              <a:t> </a:t>
            </a:r>
            <a:r>
              <a:rPr lang="de-DE" dirty="0" err="1"/>
              <a:t>magnia</a:t>
            </a:r>
            <a:endParaRPr lang="de-DE" dirty="0"/>
          </a:p>
          <a:p>
            <a:pPr lvl="2"/>
            <a:r>
              <a:rPr lang="de-DE" dirty="0" err="1"/>
              <a:t>Ugiat</a:t>
            </a:r>
            <a:r>
              <a:rPr lang="de-DE" dirty="0"/>
              <a:t> </a:t>
            </a:r>
            <a:r>
              <a:rPr lang="de-DE" dirty="0" err="1"/>
              <a:t>volorae</a:t>
            </a:r>
            <a:r>
              <a:rPr lang="de-DE" dirty="0"/>
              <a:t> </a:t>
            </a:r>
            <a:r>
              <a:rPr lang="de-DE" dirty="0" err="1"/>
              <a:t>ides</a:t>
            </a:r>
            <a:r>
              <a:rPr lang="de-DE" dirty="0"/>
              <a:t> </a:t>
            </a:r>
            <a:r>
              <a:rPr lang="de-DE" dirty="0" err="1"/>
              <a:t>aute</a:t>
            </a:r>
            <a:r>
              <a:rPr lang="de-DE" dirty="0"/>
              <a:t> </a:t>
            </a:r>
            <a:r>
              <a:rPr lang="de-DE" dirty="0" err="1"/>
              <a:t>adit</a:t>
            </a:r>
            <a:r>
              <a:rPr lang="de-DE" dirty="0"/>
              <a:t>, </a:t>
            </a:r>
            <a:r>
              <a:rPr lang="de-DE" dirty="0" err="1"/>
              <a:t>odit</a:t>
            </a:r>
            <a:r>
              <a:rPr lang="de-DE" dirty="0"/>
              <a:t> </a:t>
            </a:r>
            <a:r>
              <a:rPr lang="de-DE" dirty="0" err="1"/>
              <a:t>fugi</a:t>
            </a:r>
            <a:endParaRPr lang="de-DE" dirty="0"/>
          </a:p>
          <a:p>
            <a:pPr lvl="2"/>
            <a:r>
              <a:rPr lang="de-DE" dirty="0"/>
              <a:t> </a:t>
            </a:r>
            <a:r>
              <a:rPr lang="de-DE" dirty="0" err="1"/>
              <a:t>Be</a:t>
            </a:r>
            <a:r>
              <a:rPr lang="de-DE" dirty="0"/>
              <a:t> </a:t>
            </a:r>
            <a:r>
              <a:rPr lang="de-DE" dirty="0" err="1"/>
              <a:t>Ut</a:t>
            </a:r>
            <a:r>
              <a:rPr lang="de-DE" dirty="0"/>
              <a:t> </a:t>
            </a:r>
            <a:r>
              <a:rPr lang="de-DE" dirty="0" err="1"/>
              <a:t>qui</a:t>
            </a:r>
            <a:r>
              <a:rPr lang="de-DE" dirty="0"/>
              <a:t> </a:t>
            </a:r>
            <a:r>
              <a:rPr lang="de-DE" dirty="0" err="1"/>
              <a:t>quae</a:t>
            </a:r>
            <a:r>
              <a:rPr lang="de-DE" dirty="0"/>
              <a:t>. </a:t>
            </a:r>
          </a:p>
          <a:p>
            <a:pPr lvl="2"/>
            <a:r>
              <a:rPr lang="de-DE" dirty="0" err="1"/>
              <a:t>Sum</a:t>
            </a:r>
            <a:r>
              <a:rPr lang="de-DE" dirty="0"/>
              <a:t> </a:t>
            </a:r>
            <a:r>
              <a:rPr lang="de-DE" dirty="0" err="1"/>
              <a:t>ilique</a:t>
            </a:r>
            <a:r>
              <a:rPr lang="de-DE" dirty="0"/>
              <a:t> </a:t>
            </a:r>
            <a:r>
              <a:rPr lang="de-DE" dirty="0" err="1"/>
              <a:t>pore</a:t>
            </a:r>
            <a:r>
              <a:rPr lang="de-DE" dirty="0"/>
              <a:t>, </a:t>
            </a:r>
            <a:r>
              <a:rPr lang="de-DE" dirty="0" err="1"/>
              <a:t>erae</a:t>
            </a:r>
            <a:r>
              <a:rPr lang="de-DE" dirty="0"/>
              <a:t> </a:t>
            </a:r>
            <a:r>
              <a:rPr lang="de-DE" dirty="0" err="1"/>
              <a:t>mos</a:t>
            </a:r>
            <a:r>
              <a:rPr lang="de-DE" dirty="0"/>
              <a:t> </a:t>
            </a:r>
            <a:r>
              <a:rPr lang="de-DE" dirty="0" err="1"/>
              <a:t>modignia</a:t>
            </a:r>
            <a:r>
              <a:rPr lang="de-DE" dirty="0"/>
              <a:t> </a:t>
            </a:r>
          </a:p>
          <a:p>
            <a:pPr lvl="2"/>
            <a:r>
              <a:rPr lang="de-DE" dirty="0" err="1"/>
              <a:t>debitq</a:t>
            </a:r>
            <a:r>
              <a:rPr lang="de-DE" dirty="0"/>
              <a:t> </a:t>
            </a:r>
            <a:r>
              <a:rPr lang="de-DE" dirty="0" err="1"/>
              <a:t>uam</a:t>
            </a:r>
            <a:r>
              <a:rPr lang="de-DE" dirty="0"/>
              <a:t>, </a:t>
            </a:r>
            <a:r>
              <a:rPr lang="de-DE" dirty="0" err="1"/>
              <a:t>conesed</a:t>
            </a:r>
            <a:r>
              <a:rPr lang="de-DE" dirty="0"/>
              <a:t> </a:t>
            </a:r>
            <a:r>
              <a:rPr lang="de-DE" dirty="0" err="1"/>
              <a:t>ips</a:t>
            </a:r>
            <a:endParaRPr lang="de-DE" dirty="0"/>
          </a:p>
          <a:p>
            <a:pPr lvl="2"/>
            <a:r>
              <a:rPr lang="de-DE" dirty="0" err="1"/>
              <a:t>andae</a:t>
            </a:r>
            <a:r>
              <a:rPr lang="de-DE" dirty="0"/>
              <a:t> </a:t>
            </a:r>
            <a:r>
              <a:rPr lang="de-DE" dirty="0" err="1"/>
              <a:t>Daeped</a:t>
            </a:r>
            <a:r>
              <a:rPr lang="de-DE" dirty="0"/>
              <a:t> unt. </a:t>
            </a:r>
            <a:r>
              <a:rPr lang="de-DE" dirty="0" err="1"/>
              <a:t>Hil</a:t>
            </a:r>
            <a:r>
              <a:rPr lang="de-DE" dirty="0"/>
              <a:t> </a:t>
            </a:r>
            <a:r>
              <a:rPr lang="de-DE" dirty="0" err="1"/>
              <a:t>magnia</a:t>
            </a:r>
            <a:endParaRPr lang="de-DE" dirty="0"/>
          </a:p>
          <a:p>
            <a:pPr lvl="2"/>
            <a:r>
              <a:rPr lang="de-DE" dirty="0" err="1"/>
              <a:t>Ugiat</a:t>
            </a:r>
            <a:r>
              <a:rPr lang="de-DE" dirty="0"/>
              <a:t> </a:t>
            </a:r>
            <a:r>
              <a:rPr lang="de-DE" dirty="0" err="1"/>
              <a:t>volorae</a:t>
            </a:r>
            <a:r>
              <a:rPr lang="de-DE" dirty="0"/>
              <a:t> </a:t>
            </a:r>
            <a:r>
              <a:rPr lang="de-DE" dirty="0" err="1"/>
              <a:t>ides</a:t>
            </a:r>
            <a:r>
              <a:rPr lang="de-DE" dirty="0"/>
              <a:t> </a:t>
            </a:r>
            <a:r>
              <a:rPr lang="de-DE" dirty="0" err="1"/>
              <a:t>aute</a:t>
            </a:r>
            <a:r>
              <a:rPr lang="de-DE" dirty="0"/>
              <a:t> </a:t>
            </a:r>
            <a:r>
              <a:rPr lang="de-DE" dirty="0" err="1"/>
              <a:t>adit</a:t>
            </a:r>
            <a:r>
              <a:rPr lang="de-DE" dirty="0"/>
              <a:t>, </a:t>
            </a:r>
            <a:r>
              <a:rPr lang="de-DE" dirty="0" err="1"/>
              <a:t>odit</a:t>
            </a:r>
            <a:r>
              <a:rPr lang="de-DE" dirty="0"/>
              <a:t> fug</a:t>
            </a:r>
          </a:p>
        </p:txBody>
      </p:sp>
    </p:spTree>
    <p:extLst>
      <p:ext uri="{BB962C8B-B14F-4D97-AF65-F5344CB8AC3E}">
        <p14:creationId xmlns:p14="http://schemas.microsoft.com/office/powerpoint/2010/main" val="188276360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2.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95325" y="765176"/>
            <a:ext cx="10801349" cy="1042988"/>
          </a:xfrm>
          <a:prstGeom prst="rect">
            <a:avLst/>
          </a:prstGeom>
        </p:spPr>
        <p:txBody>
          <a:bodyPr vert="horz" lIns="0" tIns="0" rIns="0" bIns="0" rtlCol="0" anchor="t" anchorCtr="0">
            <a:noAutofit/>
          </a:bodyPr>
          <a:lstStyle/>
          <a:p>
            <a:r>
              <a:rPr lang="de-DE" dirty="0"/>
              <a:t>TITELMASTERFORMAT DURCH KLICKEN BEARBEITEN JDLFJS ÜBER SDKRJE</a:t>
            </a:r>
          </a:p>
        </p:txBody>
      </p:sp>
      <p:sp>
        <p:nvSpPr>
          <p:cNvPr id="3" name="Textplatzhalter 2"/>
          <p:cNvSpPr>
            <a:spLocks noGrp="1"/>
          </p:cNvSpPr>
          <p:nvPr>
            <p:ph type="body" idx="1"/>
          </p:nvPr>
        </p:nvSpPr>
        <p:spPr>
          <a:xfrm>
            <a:off x="695325" y="2168525"/>
            <a:ext cx="10801349" cy="3852864"/>
          </a:xfrm>
          <a:prstGeom prst="rect">
            <a:avLst/>
          </a:prstGeom>
        </p:spPr>
        <p:txBody>
          <a:bodyPr vert="horz" lIns="0" tIns="0" rIns="0" bIns="0" rtlCol="0">
            <a:noAutofit/>
          </a:bodyPr>
          <a:lstStyle/>
          <a:p>
            <a:pPr lvl="0"/>
            <a:r>
              <a:rPr lang="de-DE" dirty="0"/>
              <a:t>Formatvorlagen des Textmasters bearbeiten</a:t>
            </a:r>
          </a:p>
          <a:p>
            <a:pPr lvl="1"/>
            <a:r>
              <a:rPr lang="de-DE" dirty="0"/>
              <a:t>Zweite Ebene</a:t>
            </a:r>
          </a:p>
          <a:p>
            <a:pPr lvl="2"/>
            <a:r>
              <a:rPr lang="de-DE" dirty="0"/>
              <a:t>Dritte Ebene</a:t>
            </a:r>
          </a:p>
          <a:p>
            <a:pPr lvl="3"/>
            <a:r>
              <a:rPr lang="de-DE" dirty="0"/>
              <a:t>FOLGERUNG VIERTE EBENE </a:t>
            </a:r>
          </a:p>
          <a:p>
            <a:pPr lvl="4"/>
            <a:r>
              <a:rPr lang="de-DE" dirty="0"/>
              <a:t>Fünfte Ebene</a:t>
            </a:r>
          </a:p>
        </p:txBody>
      </p:sp>
      <p:sp>
        <p:nvSpPr>
          <p:cNvPr id="7" name="Textfeld 6">
            <a:extLst>
              <a:ext uri="{FF2B5EF4-FFF2-40B4-BE49-F238E27FC236}">
                <a16:creationId xmlns:a16="http://schemas.microsoft.com/office/drawing/2014/main" id="{3F978A56-6A84-F318-8555-7B202BF0A347}"/>
              </a:ext>
            </a:extLst>
          </p:cNvPr>
          <p:cNvSpPr txBox="1"/>
          <p:nvPr userDrawn="1"/>
        </p:nvSpPr>
        <p:spPr>
          <a:xfrm>
            <a:off x="1537336" y="6341498"/>
            <a:ext cx="9493014" cy="216534"/>
          </a:xfrm>
          <a:prstGeom prst="rect">
            <a:avLst/>
          </a:prstGeom>
          <a:noFill/>
        </p:spPr>
        <p:txBody>
          <a:bodyPr wrap="square" lIns="0" tIns="4680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800" kern="1200" spc="100" baseline="0" dirty="0">
                <a:solidFill>
                  <a:schemeClr val="tx1">
                    <a:lumMod val="60000"/>
                    <a:lumOff val="40000"/>
                  </a:schemeClr>
                </a:solidFill>
                <a:latin typeface="Rockwell" panose="02060603020205020403" pitchFamily="18" charset="0"/>
                <a:ea typeface="+mn-ea"/>
                <a:cs typeface="+mn-cs"/>
              </a:rPr>
              <a:t>Universität Hohenheim, Titel der Präsentation, Name des Autors</a:t>
            </a:r>
          </a:p>
        </p:txBody>
      </p:sp>
      <p:sp>
        <p:nvSpPr>
          <p:cNvPr id="8" name="Textfeld 7">
            <a:extLst>
              <a:ext uri="{FF2B5EF4-FFF2-40B4-BE49-F238E27FC236}">
                <a16:creationId xmlns:a16="http://schemas.microsoft.com/office/drawing/2014/main" id="{891B939B-2085-6F6C-69D4-DC22533276BA}"/>
              </a:ext>
            </a:extLst>
          </p:cNvPr>
          <p:cNvSpPr txBox="1"/>
          <p:nvPr userDrawn="1"/>
        </p:nvSpPr>
        <p:spPr>
          <a:xfrm>
            <a:off x="695325" y="6341498"/>
            <a:ext cx="715464" cy="215444"/>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800" kern="1200" spc="100" baseline="0" dirty="0">
                <a:solidFill>
                  <a:schemeClr val="tx1">
                    <a:lumMod val="60000"/>
                    <a:lumOff val="40000"/>
                  </a:schemeClr>
                </a:solidFill>
                <a:latin typeface="Rockwell" panose="02060603020205020403" pitchFamily="18" charset="0"/>
                <a:ea typeface="+mn-ea"/>
                <a:cs typeface="+mn-cs"/>
              </a:rPr>
              <a:t>Datum</a:t>
            </a:r>
          </a:p>
        </p:txBody>
      </p:sp>
      <p:sp>
        <p:nvSpPr>
          <p:cNvPr id="10" name="Textfeld 9">
            <a:extLst>
              <a:ext uri="{FF2B5EF4-FFF2-40B4-BE49-F238E27FC236}">
                <a16:creationId xmlns:a16="http://schemas.microsoft.com/office/drawing/2014/main" id="{2DD0CCAE-368D-D524-6A92-902FD96707BE}"/>
              </a:ext>
            </a:extLst>
          </p:cNvPr>
          <p:cNvSpPr txBox="1"/>
          <p:nvPr userDrawn="1"/>
        </p:nvSpPr>
        <p:spPr>
          <a:xfrm>
            <a:off x="10781210" y="6341498"/>
            <a:ext cx="715464" cy="215444"/>
          </a:xfrm>
          <a:prstGeom prst="rect">
            <a:avLst/>
          </a:prstGeom>
          <a:noFill/>
        </p:spPr>
        <p:txBody>
          <a:bodyPr wrap="square" lIns="0"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DC0C5-690C-4389-AAEA-37321E1EDB64}" type="slidenum">
              <a:rPr lang="de-DE" sz="800" kern="1200" spc="100" baseline="0" smtClean="0">
                <a:solidFill>
                  <a:schemeClr val="tx1">
                    <a:lumMod val="60000"/>
                    <a:lumOff val="40000"/>
                  </a:schemeClr>
                </a:solidFill>
                <a:latin typeface="Rockwell" panose="02060603020205020403" pitchFamily="18" charset="0"/>
                <a:ea typeface="+mn-ea"/>
                <a:cs typeface="+mn-cs"/>
              </a:rPr>
              <a:t>‹Nr.›</a:t>
            </a:fld>
            <a:endParaRPr lang="de-DE" sz="800" kern="1200" spc="100" baseline="0" dirty="0">
              <a:solidFill>
                <a:schemeClr val="tx1">
                  <a:lumMod val="60000"/>
                  <a:lumOff val="40000"/>
                </a:schemeClr>
              </a:solidFill>
              <a:latin typeface="Rockwell" panose="02060603020205020403" pitchFamily="18" charset="0"/>
              <a:ea typeface="+mn-ea"/>
              <a:cs typeface="+mn-cs"/>
            </a:endParaRPr>
          </a:p>
        </p:txBody>
      </p:sp>
    </p:spTree>
    <p:extLst>
      <p:ext uri="{BB962C8B-B14F-4D97-AF65-F5344CB8AC3E}">
        <p14:creationId xmlns:p14="http://schemas.microsoft.com/office/powerpoint/2010/main" val="1601469661"/>
      </p:ext>
    </p:extLst>
  </p:cSld>
  <p:clrMap bg1="lt1" tx1="dk1" bg2="lt2" tx2="dk2" accent1="accent1" accent2="accent2" accent3="accent3" accent4="accent4" accent5="accent5" accent6="accent6" hlink="hlink" folHlink="folHlink"/>
  <p:sldLayoutIdLst>
    <p:sldLayoutId id="2147483649" r:id="rId1"/>
    <p:sldLayoutId id="2147483705" r:id="rId2"/>
    <p:sldLayoutId id="2147483669" r:id="rId3"/>
    <p:sldLayoutId id="2147483706" r:id="rId4"/>
    <p:sldLayoutId id="2147483660" r:id="rId5"/>
    <p:sldLayoutId id="2147483707" r:id="rId6"/>
    <p:sldLayoutId id="2147483701" r:id="rId7"/>
    <p:sldLayoutId id="2147483708" r:id="rId8"/>
    <p:sldLayoutId id="2147483670" r:id="rId9"/>
    <p:sldLayoutId id="2147483671" r:id="rId10"/>
    <p:sldLayoutId id="2147483650" r:id="rId11"/>
    <p:sldLayoutId id="2147483674" r:id="rId12"/>
    <p:sldLayoutId id="2147483673" r:id="rId13"/>
    <p:sldLayoutId id="2147483675" r:id="rId14"/>
    <p:sldLayoutId id="2147483677" r:id="rId15"/>
    <p:sldLayoutId id="2147483664" r:id="rId16"/>
    <p:sldLayoutId id="2147483709" r:id="rId17"/>
    <p:sldLayoutId id="2147483668" r:id="rId18"/>
    <p:sldLayoutId id="2147483710" r:id="rId19"/>
    <p:sldLayoutId id="2147483661" r:id="rId20"/>
    <p:sldLayoutId id="2147483711" r:id="rId21"/>
    <p:sldLayoutId id="2147483663" r:id="rId22"/>
    <p:sldLayoutId id="2147483713" r:id="rId23"/>
    <p:sldLayoutId id="2147483678" r:id="rId24"/>
    <p:sldLayoutId id="2147483679" r:id="rId25"/>
    <p:sldLayoutId id="2147483680" r:id="rId26"/>
    <p:sldLayoutId id="2147483681" r:id="rId27"/>
    <p:sldLayoutId id="2147483682" r:id="rId28"/>
    <p:sldLayoutId id="2147483699" r:id="rId29"/>
    <p:sldLayoutId id="2147483683" r:id="rId30"/>
    <p:sldLayoutId id="2147483684" r:id="rId31"/>
    <p:sldLayoutId id="2147483703" r:id="rId32"/>
    <p:sldLayoutId id="2147483685" r:id="rId33"/>
    <p:sldLayoutId id="2147483704" r:id="rId34"/>
    <p:sldLayoutId id="2147483686" r:id="rId35"/>
    <p:sldLayoutId id="2147483689" r:id="rId36"/>
    <p:sldLayoutId id="2147483690" r:id="rId37"/>
    <p:sldLayoutId id="2147483667" r:id="rId38"/>
    <p:sldLayoutId id="2147483691" r:id="rId39"/>
    <p:sldLayoutId id="2147483696" r:id="rId40"/>
    <p:sldLayoutId id="2147483692" r:id="rId41"/>
    <p:sldLayoutId id="2147483693" r:id="rId42"/>
    <p:sldLayoutId id="2147483694" r:id="rId43"/>
    <p:sldLayoutId id="2147483666" r:id="rId44"/>
    <p:sldLayoutId id="2147483715" r:id="rId45"/>
    <p:sldLayoutId id="2147483702" r:id="rId46"/>
    <p:sldLayoutId id="2147483714" r:id="rId47"/>
    <p:sldLayoutId id="2147483655" r:id="rId48"/>
  </p:sldLayoutIdLst>
  <p:hf hdr="0"/>
  <p:txStyles>
    <p:titleStyle>
      <a:lvl1pPr algn="l" defTabSz="914400" rtl="0" eaLnBrk="1" latinLnBrk="0" hangingPunct="1">
        <a:lnSpc>
          <a:spcPct val="90000"/>
        </a:lnSpc>
        <a:spcBef>
          <a:spcPct val="0"/>
        </a:spcBef>
        <a:buNone/>
        <a:defRPr sz="3000" b="1" kern="1200" cap="all" spc="0" baseline="0">
          <a:solidFill>
            <a:srgbClr val="004178"/>
          </a:solidFill>
          <a:latin typeface="+mn-lt"/>
          <a:ea typeface="+mj-ea"/>
          <a:cs typeface="+mj-cs"/>
        </a:defRPr>
      </a:lvl1pPr>
    </p:titleStyle>
    <p:bodyStyle>
      <a:lvl1pPr marL="0" indent="0" algn="l" defTabSz="914400" rtl="0" eaLnBrk="1" latinLnBrk="0" hangingPunct="1">
        <a:lnSpc>
          <a:spcPct val="100000"/>
        </a:lnSpc>
        <a:spcBef>
          <a:spcPts val="1500"/>
        </a:spcBef>
        <a:spcAft>
          <a:spcPts val="0"/>
        </a:spcAft>
        <a:buFont typeface="Arial" panose="020B0604020202020204" pitchFamily="34" charset="0"/>
        <a:buNone/>
        <a:defRPr sz="2200" kern="1200" spc="30" baseline="0">
          <a:solidFill>
            <a:schemeClr val="tx1">
              <a:lumMod val="75000"/>
            </a:schemeClr>
          </a:solidFill>
          <a:latin typeface="Rockwell" panose="02060603020205020403" pitchFamily="18" charset="0"/>
          <a:ea typeface="+mn-ea"/>
          <a:cs typeface="+mn-cs"/>
        </a:defRPr>
      </a:lvl1pPr>
      <a:lvl2pPr marL="288000" indent="-288000" algn="l" defTabSz="914400" rtl="0" eaLnBrk="1" latinLnBrk="0" hangingPunct="1">
        <a:lnSpc>
          <a:spcPct val="100000"/>
        </a:lnSpc>
        <a:spcBef>
          <a:spcPts val="800"/>
        </a:spcBef>
        <a:spcAft>
          <a:spcPts val="500"/>
        </a:spcAft>
        <a:buClr>
          <a:schemeClr val="tx2"/>
        </a:buClr>
        <a:buSzPct val="90000"/>
        <a:buFontTx/>
        <a:buBlip>
          <a:blip r:embed="rId50"/>
        </a:buBlip>
        <a:defRPr sz="1800" kern="1200">
          <a:solidFill>
            <a:schemeClr val="tx1">
              <a:lumMod val="75000"/>
            </a:schemeClr>
          </a:solidFill>
          <a:latin typeface="+mn-lt"/>
          <a:ea typeface="+mn-ea"/>
          <a:cs typeface="+mn-cs"/>
        </a:defRPr>
      </a:lvl2pPr>
      <a:lvl3pPr marL="0" indent="0" algn="l" defTabSz="914400" rtl="0" eaLnBrk="1" latinLnBrk="0" hangingPunct="1">
        <a:lnSpc>
          <a:spcPct val="100000"/>
        </a:lnSpc>
        <a:spcBef>
          <a:spcPts val="500"/>
        </a:spcBef>
        <a:spcAft>
          <a:spcPts val="500"/>
        </a:spcAft>
        <a:buFontTx/>
        <a:buNone/>
        <a:defRPr sz="1600" kern="1200">
          <a:solidFill>
            <a:schemeClr val="tx1">
              <a:lumMod val="75000"/>
            </a:schemeClr>
          </a:solidFill>
          <a:latin typeface="+mn-lt"/>
          <a:ea typeface="+mn-ea"/>
          <a:cs typeface="+mn-cs"/>
        </a:defRPr>
      </a:lvl3pPr>
      <a:lvl4pPr marL="288000" indent="-288000" algn="l" defTabSz="914400" rtl="0" eaLnBrk="1" latinLnBrk="0" hangingPunct="1">
        <a:lnSpc>
          <a:spcPct val="90000"/>
        </a:lnSpc>
        <a:spcBef>
          <a:spcPts val="1000"/>
        </a:spcBef>
        <a:spcAft>
          <a:spcPts val="1000"/>
        </a:spcAft>
        <a:buFontTx/>
        <a:buBlip>
          <a:blip r:embed="rId51"/>
        </a:buBlip>
        <a:defRPr sz="1800" kern="1200" baseline="0">
          <a:solidFill>
            <a:schemeClr val="tx2"/>
          </a:solidFill>
          <a:latin typeface="+mj-lt"/>
          <a:ea typeface="+mn-ea"/>
          <a:cs typeface="+mn-cs"/>
        </a:defRPr>
      </a:lvl4pPr>
      <a:lvl5pPr marL="540000" indent="-216000" algn="l" defTabSz="914400" rtl="0" eaLnBrk="1" latinLnBrk="0" hangingPunct="1">
        <a:lnSpc>
          <a:spcPct val="100000"/>
        </a:lnSpc>
        <a:spcBef>
          <a:spcPts val="0"/>
        </a:spcBef>
        <a:spcAft>
          <a:spcPts val="500"/>
        </a:spcAft>
        <a:buSzPct val="80000"/>
        <a:buFontTx/>
        <a:buBlip>
          <a:blip r:embed="rId52"/>
        </a:buBlip>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p15:clr>
            <a:srgbClr val="F26B43"/>
          </p15:clr>
        </p15:guide>
        <p15:guide id="2" pos="3840">
          <p15:clr>
            <a:srgbClr val="F26B43"/>
          </p15:clr>
        </p15:guide>
        <p15:guide id="3" pos="7242">
          <p15:clr>
            <a:srgbClr val="F26B43"/>
          </p15:clr>
        </p15:guide>
        <p15:guide id="4" pos="3953">
          <p15:clr>
            <a:srgbClr val="F26B43"/>
          </p15:clr>
        </p15:guide>
        <p15:guide id="5" pos="5496">
          <p15:clr>
            <a:srgbClr val="F26B43"/>
          </p15:clr>
        </p15:guide>
        <p15:guide id="6" pos="3727">
          <p15:clr>
            <a:srgbClr val="F26B43"/>
          </p15:clr>
        </p15:guide>
        <p15:guide id="7" pos="2184">
          <p15:clr>
            <a:srgbClr val="F26B43"/>
          </p15:clr>
        </p15:guide>
        <p15:guide id="8" pos="1958">
          <p15:clr>
            <a:srgbClr val="F26B43"/>
          </p15:clr>
        </p15:guide>
        <p15:guide id="9" pos="756">
          <p15:clr>
            <a:srgbClr val="F26B43"/>
          </p15:clr>
        </p15:guide>
        <p15:guide id="10" pos="5722">
          <p15:clr>
            <a:srgbClr val="F26B43"/>
          </p15:clr>
        </p15:guide>
        <p15:guide id="11" orient="horz" pos="1139">
          <p15:clr>
            <a:srgbClr val="F26B43"/>
          </p15:clr>
        </p15:guide>
        <p15:guide id="12" orient="horz" pos="1366">
          <p15:clr>
            <a:srgbClr val="F26B43"/>
          </p15:clr>
        </p15:guide>
        <p15:guide id="13" orient="horz" pos="2024">
          <p15:clr>
            <a:srgbClr val="F26B43"/>
          </p15:clr>
        </p15:guide>
        <p15:guide id="14" orient="horz" pos="2251">
          <p15:clr>
            <a:srgbClr val="F26B43"/>
          </p15:clr>
        </p15:guide>
        <p15:guide id="15" orient="horz" pos="2908">
          <p15:clr>
            <a:srgbClr val="F26B43"/>
          </p15:clr>
        </p15:guide>
        <p15:guide id="16" orient="horz" pos="3135">
          <p15:clr>
            <a:srgbClr val="F26B43"/>
          </p15:clr>
        </p15:guide>
        <p15:guide id="17" orient="horz" pos="3793">
          <p15:clr>
            <a:srgbClr val="F26B43"/>
          </p15:clr>
        </p15:guide>
        <p15:guide id="18" orient="horz" pos="482">
          <p15:clr>
            <a:srgbClr val="F26B43"/>
          </p15:clr>
        </p15:guide>
        <p15:guide id="19" orient="horz" pos="2137">
          <p15:clr>
            <a:srgbClr val="F26B43"/>
          </p15:clr>
        </p15:guide>
        <p15:guide id="20" orient="horz" pos="408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1.xml"/><Relationship Id="rId5" Type="http://schemas.openxmlformats.org/officeDocument/2006/relationships/image" Target="../media/image22.jpe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image" Target="../media/image1.png"/><Relationship Id="rId1" Type="http://schemas.openxmlformats.org/officeDocument/2006/relationships/slideLayout" Target="../slideLayouts/slideLayout28.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3.png"/><Relationship Id="rId9" Type="http://schemas.openxmlformats.org/officeDocument/2006/relationships/image" Target="../media/image27.png"/></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2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4581" b="24581"/>
          <a:stretch>
            <a:fillRect/>
          </a:stretch>
        </p:blipFill>
        <p:spPr/>
      </p:pic>
      <p:sp>
        <p:nvSpPr>
          <p:cNvPr id="2" name="Titel 1"/>
          <p:cNvSpPr>
            <a:spLocks noGrp="1"/>
          </p:cNvSpPr>
          <p:nvPr>
            <p:ph type="ctrTitle"/>
          </p:nvPr>
        </p:nvSpPr>
        <p:spPr>
          <a:solidFill>
            <a:srgbClr val="004178">
              <a:alpha val="89804"/>
            </a:srgbClr>
          </a:solidFill>
        </p:spPr>
        <p:txBody>
          <a:bodyPr/>
          <a:lstStyle/>
          <a:p>
            <a:r>
              <a:rPr lang="en-US" dirty="0"/>
              <a:t>At </a:t>
            </a:r>
            <a:r>
              <a:rPr lang="en-US" dirty="0" err="1"/>
              <a:t>vero</a:t>
            </a:r>
            <a:r>
              <a:rPr lang="en-US" dirty="0"/>
              <a:t> </a:t>
            </a:r>
            <a:r>
              <a:rPr lang="en-US" dirty="0" err="1"/>
              <a:t>eos</a:t>
            </a:r>
            <a:r>
              <a:rPr lang="en-US" dirty="0"/>
              <a:t> et </a:t>
            </a:r>
            <a:r>
              <a:rPr lang="en-US" dirty="0" err="1"/>
              <a:t>accusam</a:t>
            </a:r>
            <a:r>
              <a:rPr lang="en-US" dirty="0"/>
              <a:t> et </a:t>
            </a:r>
            <a:r>
              <a:rPr lang="en-US" dirty="0" err="1"/>
              <a:t>justo</a:t>
            </a:r>
            <a:r>
              <a:rPr lang="en-US" dirty="0"/>
              <a:t> duo </a:t>
            </a:r>
            <a:r>
              <a:rPr lang="en-US" dirty="0" err="1"/>
              <a:t>dolores</a:t>
            </a:r>
            <a:r>
              <a:rPr lang="en-US" dirty="0"/>
              <a:t> et </a:t>
            </a:r>
            <a:r>
              <a:rPr lang="en-US" dirty="0" err="1"/>
              <a:t>ea</a:t>
            </a:r>
            <a:r>
              <a:rPr lang="en-US" dirty="0"/>
              <a:t> </a:t>
            </a:r>
            <a:r>
              <a:rPr lang="en-US" dirty="0" err="1"/>
              <a:t>rebum</a:t>
            </a:r>
            <a:endParaRPr lang="en-US" dirty="0"/>
          </a:p>
        </p:txBody>
      </p:sp>
      <p:sp>
        <p:nvSpPr>
          <p:cNvPr id="3" name="Untertitel 2"/>
          <p:cNvSpPr>
            <a:spLocks noGrp="1"/>
          </p:cNvSpPr>
          <p:nvPr>
            <p:ph type="subTitle" idx="1"/>
          </p:nvPr>
        </p:nvSpPr>
        <p:spPr/>
        <p:txBody>
          <a:bodyPr/>
          <a:lstStyle/>
          <a:p>
            <a:r>
              <a:rPr lang="en-US" dirty="0"/>
              <a:t>Lorem ipsum 2020/21, name@uni-hohenheim.de</a:t>
            </a:r>
          </a:p>
          <a:p>
            <a:endParaRPr lang="de-DE" dirty="0"/>
          </a:p>
        </p:txBody>
      </p:sp>
      <p:sp>
        <p:nvSpPr>
          <p:cNvPr id="6" name="Untertitel 2"/>
          <p:cNvSpPr txBox="1">
            <a:spLocks/>
          </p:cNvSpPr>
          <p:nvPr/>
        </p:nvSpPr>
        <p:spPr>
          <a:xfrm>
            <a:off x="1450974" y="2651128"/>
            <a:ext cx="9690893" cy="614361"/>
          </a:xfrm>
          <a:prstGeom prst="rect">
            <a:avLst/>
          </a:prstGeom>
        </p:spPr>
        <p:txBody>
          <a:bodyPr vert="horz" lIns="0" tIns="0" rIns="0" bIns="0" rtlCol="0" anchor="b">
            <a:noAutofit/>
          </a:bodyPr>
          <a:lstStyle>
            <a:lvl1pPr marL="0" indent="0" algn="l" defTabSz="914400" rtl="0" eaLnBrk="1" latinLnBrk="0" hangingPunct="1">
              <a:lnSpc>
                <a:spcPct val="90000"/>
              </a:lnSpc>
              <a:spcBef>
                <a:spcPts val="0"/>
              </a:spcBef>
              <a:spcAft>
                <a:spcPts val="1000"/>
              </a:spcAft>
              <a:buFont typeface="Arial" panose="020B0604020202020204" pitchFamily="34" charset="0"/>
              <a:buNone/>
              <a:defRPr sz="1800" kern="1200" spc="30" baseline="0">
                <a:solidFill>
                  <a:schemeClr val="bg1"/>
                </a:solidFill>
                <a:latin typeface="Rockwell" panose="02060603020205020403" pitchFamily="18" charset="0"/>
                <a:ea typeface="+mn-ea"/>
                <a:cs typeface="+mn-cs"/>
              </a:defRPr>
            </a:lvl1pPr>
            <a:lvl2pPr marL="457200" indent="0" algn="ctr" defTabSz="914400" rtl="0" eaLnBrk="1" latinLnBrk="0" hangingPunct="1">
              <a:lnSpc>
                <a:spcPct val="90000"/>
              </a:lnSpc>
              <a:spcBef>
                <a:spcPts val="0"/>
              </a:spcBef>
              <a:spcAft>
                <a:spcPts val="500"/>
              </a:spcAft>
              <a:buClr>
                <a:schemeClr val="tx2"/>
              </a:buClr>
              <a:buSzPct val="90000"/>
              <a:buFontTx/>
              <a:buNone/>
              <a:defRPr sz="2000" kern="1200">
                <a:solidFill>
                  <a:schemeClr val="tx1"/>
                </a:solidFill>
                <a:latin typeface="+mj-lt"/>
                <a:ea typeface="+mn-ea"/>
                <a:cs typeface="+mn-cs"/>
              </a:defRPr>
            </a:lvl2pPr>
            <a:lvl3pPr marL="914400" indent="0" algn="ctr" defTabSz="914400" rtl="0" eaLnBrk="1" latinLnBrk="0" hangingPunct="1">
              <a:lnSpc>
                <a:spcPct val="90000"/>
              </a:lnSpc>
              <a:spcBef>
                <a:spcPts val="500"/>
              </a:spcBef>
              <a:spcAft>
                <a:spcPts val="500"/>
              </a:spcAft>
              <a:buFontTx/>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1000"/>
              </a:spcBef>
              <a:spcAft>
                <a:spcPts val="1000"/>
              </a:spcAft>
              <a:buFontTx/>
              <a:buNone/>
              <a:defRPr sz="1600" kern="1200" baseline="0">
                <a:solidFill>
                  <a:schemeClr val="tx2"/>
                </a:solidFill>
                <a:latin typeface="+mj-lt"/>
                <a:ea typeface="+mn-ea"/>
                <a:cs typeface="+mn-cs"/>
              </a:defRPr>
            </a:lvl4pPr>
            <a:lvl5pPr marL="1828800" indent="0" algn="ctr" defTabSz="914400" rtl="0" eaLnBrk="1" latinLnBrk="0" hangingPunct="1">
              <a:lnSpc>
                <a:spcPct val="90000"/>
              </a:lnSpc>
              <a:spcBef>
                <a:spcPts val="0"/>
              </a:spcBef>
              <a:spcAft>
                <a:spcPts val="500"/>
              </a:spcAft>
              <a:buSzPct val="80000"/>
              <a:buFontTx/>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a-DK" dirty="0"/>
              <a:t>Lorem ipsum dolor sit amet, consetetur</a:t>
            </a:r>
          </a:p>
          <a:p>
            <a:endParaRPr lang="de-DE" dirty="0"/>
          </a:p>
        </p:txBody>
      </p:sp>
    </p:spTree>
    <p:extLst>
      <p:ext uri="{BB962C8B-B14F-4D97-AF65-F5344CB8AC3E}">
        <p14:creationId xmlns:p14="http://schemas.microsoft.com/office/powerpoint/2010/main" val="1663907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Stet </a:t>
            </a:r>
            <a:r>
              <a:rPr lang="de-DE" dirty="0" err="1"/>
              <a:t>clita</a:t>
            </a:r>
            <a:r>
              <a:rPr lang="de-DE" dirty="0"/>
              <a:t> </a:t>
            </a:r>
            <a:r>
              <a:rPr lang="de-DE" dirty="0" err="1"/>
              <a:t>kasd</a:t>
            </a:r>
            <a:r>
              <a:rPr lang="de-DE" dirty="0"/>
              <a:t> </a:t>
            </a:r>
            <a:r>
              <a:rPr lang="de-DE" dirty="0" err="1"/>
              <a:t>gubergre</a:t>
            </a:r>
            <a:endParaRPr lang="de-DE" dirty="0"/>
          </a:p>
        </p:txBody>
      </p:sp>
      <p:sp>
        <p:nvSpPr>
          <p:cNvPr id="6" name="Textplatzhalter 5"/>
          <p:cNvSpPr>
            <a:spLocks noGrp="1"/>
          </p:cNvSpPr>
          <p:nvPr>
            <p:ph type="body" sz="quarter" idx="11"/>
          </p:nvPr>
        </p:nvSpPr>
        <p:spPr/>
        <p:txBody>
          <a:bodyPr/>
          <a:lstStyle/>
          <a:p>
            <a:r>
              <a:rPr lang="de-DE"/>
              <a:t>Lorem ipsum dolor sit amet</a:t>
            </a:r>
          </a:p>
          <a:p>
            <a:pPr lvl="1"/>
            <a:r>
              <a:rPr lang="de-DE"/>
              <a:t>consetetur sadipscing elitr, sed diam nonumy eirmod tempor invidunt ut </a:t>
            </a:r>
          </a:p>
          <a:p>
            <a:pPr lvl="1"/>
            <a:r>
              <a:rPr lang="de-DE"/>
              <a:t>labore et dolore magna aliquyam erat, sed diam voluptua. At vero eos et accusam et justo </a:t>
            </a:r>
          </a:p>
          <a:p>
            <a:pPr lvl="1"/>
            <a:r>
              <a:rPr lang="de-DE"/>
              <a:t>duo dolores et ea rebum. Stet clita kasd gubergren, no sea takimata sanctus est Lorem ipsum dolor sit amet.</a:t>
            </a:r>
            <a:endParaRPr lang="de-DE" dirty="0"/>
          </a:p>
        </p:txBody>
      </p:sp>
      <p:sp>
        <p:nvSpPr>
          <p:cNvPr id="7" name="Textplatzhalter 6"/>
          <p:cNvSpPr>
            <a:spLocks noGrp="1"/>
          </p:cNvSpPr>
          <p:nvPr>
            <p:ph type="body" sz="quarter" idx="12"/>
          </p:nvPr>
        </p:nvSpPr>
        <p:spPr/>
        <p:txBody>
          <a:bodyPr/>
          <a:lstStyle/>
          <a:p>
            <a:r>
              <a:rPr lang="de-DE"/>
              <a:t>Lorem ipsum dolor sit amet</a:t>
            </a:r>
          </a:p>
          <a:p>
            <a:pPr lvl="1"/>
            <a:r>
              <a:rPr lang="de-DE"/>
              <a:t>consetetur sadipscing elitr, sed diam nonumy eirmod tempor invidunt ut </a:t>
            </a:r>
          </a:p>
          <a:p>
            <a:pPr lvl="1"/>
            <a:r>
              <a:rPr lang="de-DE"/>
              <a:t>labore et dolore magna aliquyam erat, sed diam voluptua. At vero eos et accusam et justo </a:t>
            </a:r>
          </a:p>
          <a:p>
            <a:pPr lvl="1"/>
            <a:r>
              <a:rPr lang="de-DE"/>
              <a:t>duo dolores et ea rebum. Stet clita kasd gubergren, no sea takimata sanctus est Lorem ipsum dolor sit amet.</a:t>
            </a:r>
            <a:endParaRPr lang="de-DE" dirty="0"/>
          </a:p>
        </p:txBody>
      </p:sp>
    </p:spTree>
    <p:extLst>
      <p:ext uri="{BB962C8B-B14F-4D97-AF65-F5344CB8AC3E}">
        <p14:creationId xmlns:p14="http://schemas.microsoft.com/office/powerpoint/2010/main" val="554126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Stet </a:t>
            </a:r>
            <a:r>
              <a:rPr lang="de-DE" dirty="0" err="1"/>
              <a:t>clita</a:t>
            </a:r>
            <a:r>
              <a:rPr lang="de-DE" dirty="0"/>
              <a:t> </a:t>
            </a:r>
            <a:r>
              <a:rPr lang="de-DE" dirty="0" err="1"/>
              <a:t>kasd</a:t>
            </a:r>
            <a:r>
              <a:rPr lang="de-DE" dirty="0"/>
              <a:t> </a:t>
            </a:r>
            <a:r>
              <a:rPr lang="de-DE" dirty="0" err="1"/>
              <a:t>gubergren</a:t>
            </a:r>
            <a:r>
              <a:rPr lang="de-DE" dirty="0"/>
              <a:t>, </a:t>
            </a:r>
            <a:r>
              <a:rPr lang="de-DE" dirty="0" err="1"/>
              <a:t>no</a:t>
            </a:r>
            <a:r>
              <a:rPr lang="de-DE" dirty="0"/>
              <a:t> </a:t>
            </a:r>
            <a:r>
              <a:rPr lang="de-DE" dirty="0" err="1"/>
              <a:t>sea</a:t>
            </a:r>
            <a:r>
              <a:rPr lang="de-DE" dirty="0"/>
              <a:t> </a:t>
            </a:r>
            <a:r>
              <a:rPr lang="de-DE" dirty="0" err="1"/>
              <a:t>takim</a:t>
            </a:r>
            <a:endParaRPr lang="de-DE" dirty="0"/>
          </a:p>
        </p:txBody>
      </p:sp>
      <p:sp>
        <p:nvSpPr>
          <p:cNvPr id="6" name="Textplatzhalter 5"/>
          <p:cNvSpPr>
            <a:spLocks noGrp="1"/>
          </p:cNvSpPr>
          <p:nvPr>
            <p:ph type="body" sz="quarter" idx="11"/>
          </p:nvPr>
        </p:nvSpPr>
        <p:spPr/>
        <p:txBody>
          <a:bodyPr/>
          <a:lstStyle/>
          <a:p>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endParaRPr lang="de-DE" dirty="0"/>
          </a:p>
          <a:p>
            <a:pPr lvl="1"/>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p>
          <a:p>
            <a:pPr lvl="1"/>
            <a:r>
              <a:rPr lang="de-DE" dirty="0" err="1"/>
              <a:t>labore</a:t>
            </a:r>
            <a:r>
              <a:rPr lang="de-DE" dirty="0"/>
              <a:t> et </a:t>
            </a:r>
            <a:r>
              <a:rPr lang="de-DE" dirty="0" err="1"/>
              <a:t>dolore</a:t>
            </a:r>
            <a:r>
              <a:rPr lang="de-DE" dirty="0"/>
              <a:t> magna </a:t>
            </a:r>
            <a:r>
              <a:rPr lang="de-DE" dirty="0" err="1"/>
              <a:t>aliquyam</a:t>
            </a:r>
            <a:r>
              <a:rPr lang="de-DE" dirty="0"/>
              <a:t> </a:t>
            </a:r>
            <a:r>
              <a:rPr lang="de-DE" dirty="0" err="1"/>
              <a:t>erat</a:t>
            </a:r>
            <a:r>
              <a:rPr lang="de-DE" dirty="0"/>
              <a:t>, </a:t>
            </a:r>
            <a:r>
              <a:rPr lang="de-DE" dirty="0" err="1"/>
              <a:t>sed</a:t>
            </a:r>
            <a:r>
              <a:rPr lang="de-DE" dirty="0"/>
              <a:t> </a:t>
            </a:r>
            <a:r>
              <a:rPr lang="de-DE" dirty="0" err="1"/>
              <a:t>diam</a:t>
            </a:r>
            <a:r>
              <a:rPr lang="de-DE" dirty="0"/>
              <a:t> </a:t>
            </a:r>
            <a:r>
              <a:rPr lang="de-DE" dirty="0" err="1"/>
              <a:t>voluptua</a:t>
            </a:r>
            <a:r>
              <a:rPr lang="de-DE" dirty="0"/>
              <a:t>. At </a:t>
            </a:r>
            <a:r>
              <a:rPr lang="de-DE" dirty="0" err="1"/>
              <a:t>vero</a:t>
            </a:r>
            <a:r>
              <a:rPr lang="de-DE" dirty="0"/>
              <a:t> </a:t>
            </a:r>
            <a:r>
              <a:rPr lang="de-DE" dirty="0" err="1"/>
              <a:t>eos</a:t>
            </a:r>
            <a:r>
              <a:rPr lang="de-DE" dirty="0"/>
              <a:t> et </a:t>
            </a:r>
            <a:r>
              <a:rPr lang="de-DE" dirty="0" err="1"/>
              <a:t>accusam</a:t>
            </a:r>
            <a:r>
              <a:rPr lang="de-DE" dirty="0"/>
              <a:t> et </a:t>
            </a:r>
            <a:r>
              <a:rPr lang="de-DE" dirty="0" err="1"/>
              <a:t>justo</a:t>
            </a:r>
            <a:r>
              <a:rPr lang="de-DE" dirty="0"/>
              <a:t> </a:t>
            </a:r>
          </a:p>
          <a:p>
            <a:pPr lvl="1"/>
            <a:r>
              <a:rPr lang="de-DE" dirty="0" err="1"/>
              <a:t>duo</a:t>
            </a:r>
            <a:r>
              <a:rPr lang="de-DE" dirty="0"/>
              <a:t> </a:t>
            </a:r>
            <a:r>
              <a:rPr lang="de-DE" dirty="0" err="1"/>
              <a:t>dolores</a:t>
            </a:r>
            <a:r>
              <a:rPr lang="de-DE" dirty="0"/>
              <a:t> et </a:t>
            </a:r>
            <a:r>
              <a:rPr lang="de-DE" dirty="0" err="1"/>
              <a:t>ea</a:t>
            </a:r>
            <a:r>
              <a:rPr lang="de-DE" dirty="0"/>
              <a:t> </a:t>
            </a:r>
            <a:r>
              <a:rPr lang="de-DE" dirty="0" err="1"/>
              <a:t>rebum</a:t>
            </a:r>
            <a:r>
              <a:rPr lang="de-DE" dirty="0"/>
              <a:t>. Stet </a:t>
            </a:r>
            <a:r>
              <a:rPr lang="de-DE" dirty="0" err="1"/>
              <a:t>clita</a:t>
            </a:r>
            <a:r>
              <a:rPr lang="de-DE" dirty="0"/>
              <a:t> </a:t>
            </a:r>
            <a:r>
              <a:rPr lang="de-DE" dirty="0" err="1"/>
              <a:t>kasd</a:t>
            </a:r>
            <a:r>
              <a:rPr lang="de-DE" dirty="0"/>
              <a:t> </a:t>
            </a:r>
            <a:r>
              <a:rPr lang="de-DE" dirty="0" err="1"/>
              <a:t>gubergren</a:t>
            </a:r>
            <a:r>
              <a:rPr lang="de-DE" dirty="0"/>
              <a:t>, </a:t>
            </a:r>
            <a:r>
              <a:rPr lang="de-DE" dirty="0" err="1"/>
              <a:t>no</a:t>
            </a:r>
            <a:r>
              <a:rPr lang="de-DE" dirty="0"/>
              <a:t> </a:t>
            </a:r>
            <a:r>
              <a:rPr lang="de-DE" dirty="0" err="1"/>
              <a:t>sea</a:t>
            </a:r>
            <a:r>
              <a:rPr lang="de-DE" dirty="0"/>
              <a:t> </a:t>
            </a:r>
            <a:r>
              <a:rPr lang="de-DE" dirty="0" err="1"/>
              <a:t>takimata</a:t>
            </a:r>
            <a:r>
              <a:rPr lang="de-DE" dirty="0"/>
              <a:t> sanctus </a:t>
            </a:r>
            <a:r>
              <a:rPr lang="de-DE" dirty="0" err="1"/>
              <a:t>est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a:t>
            </a:r>
          </a:p>
          <a:p>
            <a:endParaRPr lang="de-DE" dirty="0"/>
          </a:p>
        </p:txBody>
      </p:sp>
      <p:sp>
        <p:nvSpPr>
          <p:cNvPr id="7" name="Textplatzhalter 6"/>
          <p:cNvSpPr>
            <a:spLocks noGrp="1"/>
          </p:cNvSpPr>
          <p:nvPr>
            <p:ph type="body" sz="quarter" idx="12"/>
          </p:nvPr>
        </p:nvSpPr>
        <p:spPr/>
        <p:txBody>
          <a:bodyPr/>
          <a:lstStyle/>
          <a:p>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endParaRPr lang="de-DE" dirty="0"/>
          </a:p>
          <a:p>
            <a:pPr lvl="1"/>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p>
          <a:p>
            <a:pPr lvl="1"/>
            <a:r>
              <a:rPr lang="de-DE" dirty="0" err="1"/>
              <a:t>labore</a:t>
            </a:r>
            <a:r>
              <a:rPr lang="de-DE" dirty="0"/>
              <a:t> et </a:t>
            </a:r>
            <a:r>
              <a:rPr lang="de-DE" dirty="0" err="1"/>
              <a:t>dolore</a:t>
            </a:r>
            <a:r>
              <a:rPr lang="de-DE" dirty="0"/>
              <a:t> magna </a:t>
            </a:r>
            <a:r>
              <a:rPr lang="de-DE" dirty="0" err="1"/>
              <a:t>aliquyam</a:t>
            </a:r>
            <a:r>
              <a:rPr lang="de-DE" dirty="0"/>
              <a:t> </a:t>
            </a:r>
            <a:r>
              <a:rPr lang="de-DE" dirty="0" err="1"/>
              <a:t>erat</a:t>
            </a:r>
            <a:r>
              <a:rPr lang="de-DE" dirty="0"/>
              <a:t>, </a:t>
            </a:r>
            <a:r>
              <a:rPr lang="de-DE" dirty="0" err="1"/>
              <a:t>sed</a:t>
            </a:r>
            <a:r>
              <a:rPr lang="de-DE" dirty="0"/>
              <a:t> </a:t>
            </a:r>
            <a:r>
              <a:rPr lang="de-DE" dirty="0" err="1"/>
              <a:t>diam</a:t>
            </a:r>
            <a:r>
              <a:rPr lang="de-DE" dirty="0"/>
              <a:t> </a:t>
            </a:r>
            <a:r>
              <a:rPr lang="de-DE" dirty="0" err="1"/>
              <a:t>voluptua</a:t>
            </a:r>
            <a:r>
              <a:rPr lang="de-DE" dirty="0"/>
              <a:t>. At </a:t>
            </a:r>
            <a:r>
              <a:rPr lang="de-DE" dirty="0" err="1"/>
              <a:t>vero</a:t>
            </a:r>
            <a:r>
              <a:rPr lang="de-DE" dirty="0"/>
              <a:t> </a:t>
            </a:r>
            <a:r>
              <a:rPr lang="de-DE" dirty="0" err="1"/>
              <a:t>eos</a:t>
            </a:r>
            <a:r>
              <a:rPr lang="de-DE" dirty="0"/>
              <a:t> et </a:t>
            </a:r>
            <a:r>
              <a:rPr lang="de-DE" dirty="0" err="1"/>
              <a:t>accusam</a:t>
            </a:r>
            <a:r>
              <a:rPr lang="de-DE" dirty="0"/>
              <a:t> et </a:t>
            </a:r>
            <a:r>
              <a:rPr lang="de-DE" dirty="0" err="1"/>
              <a:t>justo</a:t>
            </a:r>
            <a:r>
              <a:rPr lang="de-DE" dirty="0"/>
              <a:t> </a:t>
            </a:r>
          </a:p>
          <a:p>
            <a:pPr lvl="1"/>
            <a:r>
              <a:rPr lang="de-DE" dirty="0" err="1"/>
              <a:t>duo</a:t>
            </a:r>
            <a:r>
              <a:rPr lang="de-DE" dirty="0"/>
              <a:t> </a:t>
            </a:r>
            <a:r>
              <a:rPr lang="de-DE" dirty="0" err="1"/>
              <a:t>dolores</a:t>
            </a:r>
            <a:r>
              <a:rPr lang="de-DE" dirty="0"/>
              <a:t> et </a:t>
            </a:r>
            <a:r>
              <a:rPr lang="de-DE" dirty="0" err="1"/>
              <a:t>ea</a:t>
            </a:r>
            <a:r>
              <a:rPr lang="de-DE" dirty="0"/>
              <a:t> </a:t>
            </a:r>
            <a:r>
              <a:rPr lang="de-DE" dirty="0" err="1"/>
              <a:t>rebum</a:t>
            </a:r>
            <a:r>
              <a:rPr lang="de-DE" dirty="0"/>
              <a:t>. Stet </a:t>
            </a:r>
            <a:r>
              <a:rPr lang="de-DE" dirty="0" err="1"/>
              <a:t>clita</a:t>
            </a:r>
            <a:r>
              <a:rPr lang="de-DE" dirty="0"/>
              <a:t> </a:t>
            </a:r>
            <a:r>
              <a:rPr lang="de-DE" dirty="0" err="1"/>
              <a:t>kasd</a:t>
            </a:r>
            <a:r>
              <a:rPr lang="de-DE" dirty="0"/>
              <a:t> </a:t>
            </a:r>
            <a:r>
              <a:rPr lang="de-DE" dirty="0" err="1"/>
              <a:t>gubergren</a:t>
            </a:r>
            <a:r>
              <a:rPr lang="de-DE" dirty="0"/>
              <a:t>, </a:t>
            </a:r>
            <a:r>
              <a:rPr lang="de-DE" dirty="0" err="1"/>
              <a:t>no</a:t>
            </a:r>
            <a:r>
              <a:rPr lang="de-DE" dirty="0"/>
              <a:t> </a:t>
            </a:r>
            <a:r>
              <a:rPr lang="de-DE" dirty="0" err="1"/>
              <a:t>sea</a:t>
            </a:r>
            <a:r>
              <a:rPr lang="de-DE" dirty="0"/>
              <a:t> </a:t>
            </a:r>
            <a:r>
              <a:rPr lang="de-DE" dirty="0" err="1"/>
              <a:t>takimata</a:t>
            </a:r>
            <a:r>
              <a:rPr lang="de-DE" dirty="0"/>
              <a:t> sanctus </a:t>
            </a:r>
            <a:r>
              <a:rPr lang="de-DE" dirty="0" err="1"/>
              <a:t>est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a:t>
            </a:r>
          </a:p>
          <a:p>
            <a:endParaRPr lang="de-DE" dirty="0"/>
          </a:p>
        </p:txBody>
      </p:sp>
    </p:spTree>
    <p:extLst>
      <p:ext uri="{BB962C8B-B14F-4D97-AF65-F5344CB8AC3E}">
        <p14:creationId xmlns:p14="http://schemas.microsoft.com/office/powerpoint/2010/main" val="1590360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5480" t="532" r="33486" b="-532"/>
          <a:stretch/>
        </p:blipFill>
        <p:spPr>
          <a:xfrm>
            <a:off x="5916612" y="0"/>
            <a:ext cx="6275387" cy="6858000"/>
          </a:xfrm>
        </p:spPr>
      </p:pic>
      <p:sp>
        <p:nvSpPr>
          <p:cNvPr id="3" name="Titel 2"/>
          <p:cNvSpPr>
            <a:spLocks noGrp="1"/>
          </p:cNvSpPr>
          <p:nvPr>
            <p:ph type="title"/>
          </p:nvPr>
        </p:nvSpPr>
        <p:spPr/>
        <p:txBody>
          <a:bodyPr/>
          <a:lstStyle/>
          <a:p>
            <a:r>
              <a:rPr lang="de-DE" dirty="0"/>
              <a:t>Stet </a:t>
            </a:r>
            <a:r>
              <a:rPr lang="de-DE" dirty="0" err="1"/>
              <a:t>clita</a:t>
            </a:r>
            <a:r>
              <a:rPr lang="de-DE" dirty="0"/>
              <a:t> </a:t>
            </a:r>
            <a:r>
              <a:rPr lang="de-DE" dirty="0" err="1"/>
              <a:t>kasd</a:t>
            </a:r>
            <a:r>
              <a:rPr lang="de-DE" dirty="0"/>
              <a:t> </a:t>
            </a:r>
            <a:r>
              <a:rPr lang="de-DE" dirty="0" err="1"/>
              <a:t>gubergren</a:t>
            </a:r>
            <a:r>
              <a:rPr lang="de-DE" dirty="0"/>
              <a:t>, </a:t>
            </a:r>
            <a:r>
              <a:rPr lang="de-DE" dirty="0" err="1"/>
              <a:t>no</a:t>
            </a:r>
            <a:r>
              <a:rPr lang="de-DE" dirty="0"/>
              <a:t> </a:t>
            </a:r>
            <a:r>
              <a:rPr lang="de-DE" dirty="0" err="1"/>
              <a:t>sea</a:t>
            </a:r>
            <a:r>
              <a:rPr lang="de-DE" dirty="0"/>
              <a:t> </a:t>
            </a:r>
            <a:r>
              <a:rPr lang="de-DE" dirty="0" err="1"/>
              <a:t>takim</a:t>
            </a:r>
            <a:endParaRPr lang="de-DE" dirty="0"/>
          </a:p>
        </p:txBody>
      </p:sp>
      <p:sp>
        <p:nvSpPr>
          <p:cNvPr id="4" name="Textplatzhalter 3"/>
          <p:cNvSpPr>
            <a:spLocks noGrp="1"/>
          </p:cNvSpPr>
          <p:nvPr>
            <p:ph type="body" sz="quarter" idx="10"/>
          </p:nvPr>
        </p:nvSpPr>
        <p:spPr/>
        <p:txBody>
          <a:bodyPr/>
          <a:lstStyle/>
          <a:p>
            <a:r>
              <a:rPr lang="de-DE"/>
              <a:t>Stet clita kasd gubergren, no sea takim</a:t>
            </a:r>
            <a:endParaRPr lang="de-DE" dirty="0"/>
          </a:p>
        </p:txBody>
      </p:sp>
    </p:spTree>
    <p:extLst>
      <p:ext uri="{BB962C8B-B14F-4D97-AF65-F5344CB8AC3E}">
        <p14:creationId xmlns:p14="http://schemas.microsoft.com/office/powerpoint/2010/main" val="3807474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5578" r="33388"/>
          <a:stretch/>
        </p:blipFill>
        <p:spPr>
          <a:xfrm>
            <a:off x="5916612" y="0"/>
            <a:ext cx="6275387" cy="6858000"/>
          </a:xfrm>
        </p:spPr>
      </p:pic>
      <p:sp>
        <p:nvSpPr>
          <p:cNvPr id="4" name="Titel 3"/>
          <p:cNvSpPr>
            <a:spLocks noGrp="1"/>
          </p:cNvSpPr>
          <p:nvPr>
            <p:ph type="title"/>
          </p:nvPr>
        </p:nvSpPr>
        <p:spPr/>
        <p:txBody>
          <a:bodyPr/>
          <a:lstStyle/>
          <a:p>
            <a:r>
              <a:rPr lang="de-DE" dirty="0" err="1"/>
              <a:t>duo</a:t>
            </a:r>
            <a:r>
              <a:rPr lang="de-DE" dirty="0"/>
              <a:t> </a:t>
            </a:r>
            <a:r>
              <a:rPr lang="de-DE" dirty="0" err="1"/>
              <a:t>dolores</a:t>
            </a:r>
            <a:r>
              <a:rPr lang="de-DE" dirty="0"/>
              <a:t> et </a:t>
            </a:r>
            <a:r>
              <a:rPr lang="de-DE" dirty="0" err="1"/>
              <a:t>ea</a:t>
            </a:r>
            <a:r>
              <a:rPr lang="de-DE" dirty="0"/>
              <a:t> </a:t>
            </a:r>
            <a:r>
              <a:rPr lang="de-DE" dirty="0" err="1"/>
              <a:t>rebum</a:t>
            </a:r>
            <a:endParaRPr lang="de-DE" dirty="0"/>
          </a:p>
        </p:txBody>
      </p:sp>
      <p:sp>
        <p:nvSpPr>
          <p:cNvPr id="3" name="Textplatzhalter 2"/>
          <p:cNvSpPr>
            <a:spLocks noGrp="1"/>
          </p:cNvSpPr>
          <p:nvPr>
            <p:ph type="body" sz="quarter" idx="10"/>
          </p:nvPr>
        </p:nvSpPr>
        <p:spPr/>
        <p:txBody>
          <a:bodyPr/>
          <a:lstStyle/>
          <a:p>
            <a:r>
              <a:rPr lang="de-DE"/>
              <a:t>Lorem ipsum dolor </a:t>
            </a:r>
          </a:p>
          <a:p>
            <a:pPr lvl="1"/>
            <a:r>
              <a:rPr lang="de-DE"/>
              <a:t>sit amet, consetetur </a:t>
            </a:r>
          </a:p>
          <a:p>
            <a:pPr lvl="1"/>
            <a:r>
              <a:rPr lang="de-DE"/>
              <a:t>sadipscing elitr,duo dolores </a:t>
            </a:r>
          </a:p>
          <a:p>
            <a:pPr lvl="1"/>
            <a:r>
              <a:rPr lang="de-DE"/>
              <a:t>et ea rebum</a:t>
            </a:r>
            <a:endParaRPr lang="de-DE" dirty="0"/>
          </a:p>
        </p:txBody>
      </p:sp>
    </p:spTree>
    <p:extLst>
      <p:ext uri="{BB962C8B-B14F-4D97-AF65-F5344CB8AC3E}">
        <p14:creationId xmlns:p14="http://schemas.microsoft.com/office/powerpoint/2010/main" val="994180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1"/>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9483" r="19483"/>
          <a:stretch/>
        </p:blipFill>
        <p:spPr/>
      </p:pic>
      <p:sp>
        <p:nvSpPr>
          <p:cNvPr id="10" name="Textplatzhalter 9"/>
          <p:cNvSpPr>
            <a:spLocks noGrp="1"/>
          </p:cNvSpPr>
          <p:nvPr>
            <p:ph type="body" sz="quarter" idx="14"/>
          </p:nvPr>
        </p:nvSpPr>
        <p:spPr/>
        <p:txBody>
          <a:bodyPr/>
          <a:lstStyle/>
          <a:p>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br>
              <a:rPr lang="de-DE" dirty="0"/>
            </a:br>
            <a:r>
              <a:rPr lang="de-DE" dirty="0" err="1"/>
              <a:t>consetetur</a:t>
            </a:r>
            <a:r>
              <a:rPr lang="de-DE" dirty="0"/>
              <a:t> </a:t>
            </a:r>
            <a:r>
              <a:rPr lang="de-DE" dirty="0" err="1"/>
              <a:t>sadipscing</a:t>
            </a:r>
            <a:r>
              <a:rPr lang="de-DE" dirty="0"/>
              <a:t> </a:t>
            </a:r>
            <a:r>
              <a:rPr lang="de-DE" dirty="0" err="1"/>
              <a:t>elitr</a:t>
            </a:r>
            <a:r>
              <a:rPr lang="de-DE" dirty="0"/>
              <a:t>,</a:t>
            </a:r>
          </a:p>
        </p:txBody>
      </p:sp>
      <p:sp>
        <p:nvSpPr>
          <p:cNvPr id="5" name="Titel 4">
            <a:extLst>
              <a:ext uri="{FF2B5EF4-FFF2-40B4-BE49-F238E27FC236}">
                <a16:creationId xmlns:a16="http://schemas.microsoft.com/office/drawing/2014/main" id="{0635E312-7DA1-1237-5D3F-3E708E241546}"/>
              </a:ext>
            </a:extLst>
          </p:cNvPr>
          <p:cNvSpPr>
            <a:spLocks noGrp="1"/>
          </p:cNvSpPr>
          <p:nvPr>
            <p:ph type="title"/>
          </p:nvPr>
        </p:nvSpPr>
        <p:spPr/>
        <p:txBody>
          <a:bodyPr/>
          <a:lstStyle/>
          <a:p>
            <a:r>
              <a:rPr lang="de-DE" dirty="0"/>
              <a:t>Lorem </a:t>
            </a:r>
            <a:r>
              <a:rPr lang="de-DE" dirty="0" err="1"/>
              <a:t>ipsum</a:t>
            </a:r>
            <a:endParaRPr lang="de-DE" dirty="0"/>
          </a:p>
        </p:txBody>
      </p:sp>
    </p:spTree>
    <p:extLst>
      <p:ext uri="{BB962C8B-B14F-4D97-AF65-F5344CB8AC3E}">
        <p14:creationId xmlns:p14="http://schemas.microsoft.com/office/powerpoint/2010/main" val="3595220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Lorem</a:t>
            </a:r>
            <a:r>
              <a:rPr lang="de-DE" dirty="0"/>
              <a:t> </a:t>
            </a:r>
            <a:r>
              <a:rPr lang="de-DE" dirty="0" err="1"/>
              <a:t>ipsum</a:t>
            </a:r>
            <a:r>
              <a:rPr lang="de-DE" dirty="0"/>
              <a:t> </a:t>
            </a:r>
            <a:r>
              <a:rPr lang="de-DE" dirty="0" err="1"/>
              <a:t>dolor</a:t>
            </a:r>
            <a:r>
              <a:rPr lang="de-DE" dirty="0"/>
              <a:t> </a:t>
            </a:r>
            <a:br>
              <a:rPr lang="de-DE" dirty="0"/>
            </a:b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a:t>
            </a:r>
          </a:p>
        </p:txBody>
      </p:sp>
      <p:pic>
        <p:nvPicPr>
          <p:cNvPr id="7" name="Bildplatzhalter 6"/>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6558" r="27186"/>
          <a:stretch/>
        </p:blipFill>
        <p:spPr>
          <a:xfrm>
            <a:off x="6275388" y="765175"/>
            <a:ext cx="5221287" cy="5256213"/>
          </a:xfrm>
        </p:spPr>
      </p:pic>
    </p:spTree>
    <p:extLst>
      <p:ext uri="{BB962C8B-B14F-4D97-AF65-F5344CB8AC3E}">
        <p14:creationId xmlns:p14="http://schemas.microsoft.com/office/powerpoint/2010/main" val="2761701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a:t>
            </a:r>
          </a:p>
        </p:txBody>
      </p:sp>
      <p:graphicFrame>
        <p:nvGraphicFramePr>
          <p:cNvPr id="10" name="Inhaltsplatzhalter 9"/>
          <p:cNvGraphicFramePr>
            <a:graphicFrameLocks noGrp="1"/>
          </p:cNvGraphicFramePr>
          <p:nvPr>
            <p:ph sz="quarter" idx="14"/>
            <p:extLst>
              <p:ext uri="{D42A27DB-BD31-4B8C-83A1-F6EECF244321}">
                <p14:modId xmlns:p14="http://schemas.microsoft.com/office/powerpoint/2010/main" val="105674557"/>
              </p:ext>
            </p:extLst>
          </p:nvPr>
        </p:nvGraphicFramePr>
        <p:xfrm>
          <a:off x="6275388" y="765175"/>
          <a:ext cx="5221287" cy="5256213"/>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platzhalter 6"/>
          <p:cNvSpPr>
            <a:spLocks noGrp="1"/>
          </p:cNvSpPr>
          <p:nvPr>
            <p:ph type="body" sz="quarter" idx="15"/>
          </p:nvPr>
        </p:nvSpPr>
        <p:spPr/>
        <p:txBody>
          <a:bodyPr/>
          <a:lstStyle/>
          <a:p>
            <a:r>
              <a:rPr lang="de-DE" dirty="0" err="1"/>
              <a:t>Idolor</a:t>
            </a:r>
            <a:r>
              <a:rPr lang="de-DE" dirty="0"/>
              <a:t> </a:t>
            </a:r>
            <a:r>
              <a:rPr lang="de-DE" dirty="0" err="1"/>
              <a:t>sit</a:t>
            </a:r>
            <a:r>
              <a:rPr lang="de-DE" dirty="0"/>
              <a:t> </a:t>
            </a:r>
            <a:r>
              <a:rPr lang="de-DE" dirty="0" err="1"/>
              <a:t>amet</a:t>
            </a:r>
            <a:r>
              <a:rPr lang="de-DE" dirty="0"/>
              <a:t>, </a:t>
            </a:r>
          </a:p>
          <a:p>
            <a:pPr lvl="2"/>
            <a:r>
              <a:rPr lang="de-DE" dirty="0"/>
              <a:t>At </a:t>
            </a:r>
            <a:r>
              <a:rPr lang="de-DE" dirty="0" err="1"/>
              <a:t>vero</a:t>
            </a:r>
            <a:r>
              <a:rPr lang="de-DE" dirty="0"/>
              <a:t> </a:t>
            </a:r>
            <a:r>
              <a:rPr lang="de-DE" dirty="0" err="1"/>
              <a:t>eos</a:t>
            </a:r>
            <a:r>
              <a:rPr lang="de-DE" dirty="0"/>
              <a:t> et </a:t>
            </a:r>
            <a:r>
              <a:rPr lang="de-DE" dirty="0" err="1"/>
              <a:t>accusam</a:t>
            </a:r>
            <a:r>
              <a:rPr lang="de-DE" dirty="0"/>
              <a:t> et </a:t>
            </a:r>
            <a:r>
              <a:rPr lang="de-DE" dirty="0" err="1"/>
              <a:t>justo</a:t>
            </a:r>
            <a:r>
              <a:rPr lang="de-DE" dirty="0"/>
              <a:t> </a:t>
            </a:r>
            <a:r>
              <a:rPr lang="de-DE" dirty="0" err="1"/>
              <a:t>duo</a:t>
            </a:r>
            <a:r>
              <a:rPr lang="de-DE" dirty="0"/>
              <a:t> </a:t>
            </a:r>
            <a:r>
              <a:rPr lang="de-DE" dirty="0" err="1"/>
              <a:t>dolores</a:t>
            </a:r>
            <a:r>
              <a:rPr lang="de-DE" dirty="0"/>
              <a:t> et </a:t>
            </a:r>
            <a:r>
              <a:rPr lang="de-DE" dirty="0" err="1"/>
              <a:t>ea</a:t>
            </a:r>
            <a:r>
              <a:rPr lang="de-DE" dirty="0"/>
              <a:t> </a:t>
            </a:r>
            <a:r>
              <a:rPr lang="de-DE" dirty="0" err="1"/>
              <a:t>rebum</a:t>
            </a:r>
            <a:r>
              <a:rPr lang="de-DE" dirty="0"/>
              <a:t>. Stet </a:t>
            </a:r>
            <a:r>
              <a:rPr lang="de-DE" dirty="0" err="1"/>
              <a:t>clita</a:t>
            </a:r>
            <a:r>
              <a:rPr lang="de-DE" dirty="0"/>
              <a:t> </a:t>
            </a:r>
            <a:r>
              <a:rPr lang="de-DE" dirty="0" err="1"/>
              <a:t>kasd</a:t>
            </a:r>
            <a:r>
              <a:rPr lang="de-DE" dirty="0"/>
              <a:t> </a:t>
            </a:r>
            <a:r>
              <a:rPr lang="de-DE" dirty="0" err="1"/>
              <a:t>gubergren</a:t>
            </a:r>
            <a:r>
              <a:rPr lang="de-DE" dirty="0"/>
              <a:t>, </a:t>
            </a:r>
            <a:r>
              <a:rPr lang="de-DE" dirty="0" err="1"/>
              <a:t>no</a:t>
            </a:r>
            <a:r>
              <a:rPr lang="de-DE" dirty="0"/>
              <a:t> </a:t>
            </a:r>
            <a:r>
              <a:rPr lang="de-DE" dirty="0" err="1"/>
              <a:t>sea</a:t>
            </a:r>
            <a:r>
              <a:rPr lang="de-DE" dirty="0"/>
              <a:t> </a:t>
            </a:r>
            <a:r>
              <a:rPr lang="de-DE" dirty="0" err="1"/>
              <a:t>takimata</a:t>
            </a:r>
            <a:r>
              <a:rPr lang="de-DE" dirty="0"/>
              <a:t> sanctus </a:t>
            </a:r>
            <a:r>
              <a:rPr lang="de-DE" dirty="0" err="1"/>
              <a:t>est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a:t>
            </a:r>
            <a:endParaRPr lang="de-DE" dirty="0"/>
          </a:p>
        </p:txBody>
      </p:sp>
    </p:spTree>
    <p:extLst>
      <p:ext uri="{BB962C8B-B14F-4D97-AF65-F5344CB8AC3E}">
        <p14:creationId xmlns:p14="http://schemas.microsoft.com/office/powerpoint/2010/main" val="4249638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Bayes’ rule: </a:t>
            </a:r>
            <a:br>
              <a:rPr lang="en-US"/>
            </a:br>
            <a:r>
              <a:rPr lang="de-DE"/>
              <a:t>False negative RT-PCR tests for </a:t>
            </a:r>
            <a:r>
              <a:rPr lang="en-US"/>
              <a:t>SARS-CoV-2</a:t>
            </a:r>
            <a:br>
              <a:rPr lang="de-DE"/>
            </a:br>
            <a:endParaRPr lang="de-DE" dirty="0"/>
          </a:p>
        </p:txBody>
      </p:sp>
      <p:graphicFrame>
        <p:nvGraphicFramePr>
          <p:cNvPr id="7" name="Inhaltsplatzhalter 6"/>
          <p:cNvGraphicFramePr>
            <a:graphicFrameLocks noGrp="1"/>
          </p:cNvGraphicFramePr>
          <p:nvPr>
            <p:ph sz="quarter" idx="14"/>
            <p:extLst>
              <p:ext uri="{D42A27DB-BD31-4B8C-83A1-F6EECF244321}">
                <p14:modId xmlns:p14="http://schemas.microsoft.com/office/powerpoint/2010/main" val="4241623008"/>
              </p:ext>
            </p:extLst>
          </p:nvPr>
        </p:nvGraphicFramePr>
        <p:xfrm>
          <a:off x="6275388" y="2168525"/>
          <a:ext cx="5221287" cy="3852863"/>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platzhalter 3"/>
          <p:cNvSpPr>
            <a:spLocks noGrp="1"/>
          </p:cNvSpPr>
          <p:nvPr>
            <p:ph type="body" sz="quarter" idx="15"/>
          </p:nvPr>
        </p:nvSpPr>
        <p:spPr/>
        <p:txBody>
          <a:bodyPr/>
          <a:lstStyle/>
          <a:p>
            <a:pPr lvl="1"/>
            <a:r>
              <a:rPr lang="en-US"/>
              <a:t>Woloshin et al. (2020) raise concerns with diagnostic testing for SARS-CoV-2.</a:t>
            </a:r>
          </a:p>
          <a:p>
            <a:pPr lvl="1"/>
            <a:r>
              <a:rPr lang="en-US"/>
              <a:t>Probability of false negatives ranges from 2 to 29% (</a:t>
            </a:r>
            <a:r>
              <a:rPr lang="de-DE"/>
              <a:t>Arevalo-Rodriguez et al. 2020)</a:t>
            </a:r>
          </a:p>
          <a:p>
            <a:pPr lvl="1"/>
            <a:r>
              <a:rPr lang="en-US"/>
              <a:t>Negative results even on a highly sensitive test cannot rule out infection if the pretest probability is high, so clinicians should not trust unexpected negative results.</a:t>
            </a:r>
          </a:p>
          <a:p>
            <a:pPr lvl="1"/>
            <a:r>
              <a:rPr lang="en-US"/>
              <a:t>Exercise 2.3: Verify the priors 0.15 and 0.35 (A and B left in the Figure).</a:t>
            </a:r>
          </a:p>
          <a:p>
            <a:pPr lvl="1"/>
            <a:endParaRPr lang="de-DE" dirty="0"/>
          </a:p>
        </p:txBody>
      </p:sp>
      <p:sp>
        <p:nvSpPr>
          <p:cNvPr id="8" name="Rechteck 7"/>
          <p:cNvSpPr/>
          <p:nvPr/>
        </p:nvSpPr>
        <p:spPr>
          <a:xfrm rot="16200000">
            <a:off x="10798529" y="5035541"/>
            <a:ext cx="1817805" cy="153888"/>
          </a:xfrm>
          <a:prstGeom prst="rect">
            <a:avLst/>
          </a:prstGeom>
        </p:spPr>
        <p:txBody>
          <a:bodyPr wrap="none" lIns="0" tIns="0" rIns="0" bIns="0">
            <a:spAutoFit/>
          </a:bodyPr>
          <a:lstStyle/>
          <a:p>
            <a:r>
              <a:rPr lang="en-US" sz="1000" dirty="0"/>
              <a:t>Source: Peterson (2017), pp. 124</a:t>
            </a:r>
          </a:p>
        </p:txBody>
      </p:sp>
    </p:spTree>
    <p:extLst>
      <p:ext uri="{BB962C8B-B14F-4D97-AF65-F5344CB8AC3E}">
        <p14:creationId xmlns:p14="http://schemas.microsoft.com/office/powerpoint/2010/main" val="23735350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endParaRPr lang="de-DE" dirty="0"/>
          </a:p>
        </p:txBody>
      </p:sp>
      <p:graphicFrame>
        <p:nvGraphicFramePr>
          <p:cNvPr id="10" name="Inhaltsplatzhalter 9"/>
          <p:cNvGraphicFramePr>
            <a:graphicFrameLocks noGrp="1"/>
          </p:cNvGraphicFramePr>
          <p:nvPr>
            <p:ph sz="quarter" idx="14"/>
            <p:extLst>
              <p:ext uri="{D42A27DB-BD31-4B8C-83A1-F6EECF244321}">
                <p14:modId xmlns:p14="http://schemas.microsoft.com/office/powerpoint/2010/main" val="3420401710"/>
              </p:ext>
            </p:extLst>
          </p:nvPr>
        </p:nvGraphicFramePr>
        <p:xfrm>
          <a:off x="6275388" y="2168525"/>
          <a:ext cx="5221287" cy="3852863"/>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platzhalter 6"/>
          <p:cNvSpPr>
            <a:spLocks noGrp="1"/>
          </p:cNvSpPr>
          <p:nvPr>
            <p:ph type="body" sz="quarter" idx="15"/>
          </p:nvPr>
        </p:nvSpPr>
        <p:spPr/>
        <p:txBody>
          <a:bodyPr/>
          <a:lstStyle/>
          <a:p>
            <a:r>
              <a:rPr lang="de-DE" dirty="0"/>
              <a:t>At </a:t>
            </a:r>
            <a:r>
              <a:rPr lang="de-DE" dirty="0" err="1"/>
              <a:t>vero</a:t>
            </a:r>
            <a:r>
              <a:rPr lang="de-DE" dirty="0"/>
              <a:t> </a:t>
            </a:r>
            <a:r>
              <a:rPr lang="de-DE" dirty="0" err="1"/>
              <a:t>eos</a:t>
            </a:r>
            <a:r>
              <a:rPr lang="de-DE" dirty="0"/>
              <a:t> et </a:t>
            </a:r>
            <a:r>
              <a:rPr lang="de-DE" dirty="0" err="1"/>
              <a:t>accusam</a:t>
            </a:r>
            <a:r>
              <a:rPr lang="de-DE" dirty="0"/>
              <a:t> et </a:t>
            </a:r>
            <a:r>
              <a:rPr lang="de-DE" dirty="0" err="1"/>
              <a:t>justo</a:t>
            </a:r>
            <a:r>
              <a:rPr lang="de-DE" dirty="0"/>
              <a:t> </a:t>
            </a:r>
            <a:r>
              <a:rPr lang="de-DE" dirty="0" err="1"/>
              <a:t>duo</a:t>
            </a:r>
            <a:r>
              <a:rPr lang="de-DE" dirty="0"/>
              <a:t> </a:t>
            </a:r>
            <a:r>
              <a:rPr lang="de-DE" dirty="0" err="1"/>
              <a:t>dolores</a:t>
            </a:r>
            <a:r>
              <a:rPr lang="de-DE" dirty="0"/>
              <a:t> et </a:t>
            </a:r>
            <a:r>
              <a:rPr lang="de-DE" dirty="0" err="1"/>
              <a:t>ea</a:t>
            </a:r>
            <a:r>
              <a:rPr lang="de-DE" dirty="0"/>
              <a:t> </a:t>
            </a:r>
            <a:r>
              <a:rPr lang="de-DE" dirty="0" err="1"/>
              <a:t>rebum</a:t>
            </a:r>
            <a:r>
              <a:rPr lang="de-DE" dirty="0"/>
              <a:t>. Stet </a:t>
            </a:r>
            <a:r>
              <a:rPr lang="de-DE" dirty="0" err="1"/>
              <a:t>clita</a:t>
            </a:r>
            <a:r>
              <a:rPr lang="de-DE" dirty="0"/>
              <a:t> </a:t>
            </a:r>
            <a:r>
              <a:rPr lang="de-DE" dirty="0" err="1"/>
              <a:t>kasd</a:t>
            </a:r>
            <a:r>
              <a:rPr lang="de-DE" dirty="0"/>
              <a:t> </a:t>
            </a:r>
            <a:r>
              <a:rPr lang="de-DE" dirty="0" err="1"/>
              <a:t>gubergren</a:t>
            </a:r>
            <a:r>
              <a:rPr lang="de-DE" dirty="0"/>
              <a:t>, </a:t>
            </a:r>
            <a:r>
              <a:rPr lang="de-DE" dirty="0" err="1"/>
              <a:t>no</a:t>
            </a:r>
            <a:r>
              <a:rPr lang="de-DE" dirty="0"/>
              <a:t> </a:t>
            </a:r>
            <a:r>
              <a:rPr lang="de-DE" dirty="0" err="1"/>
              <a:t>sea</a:t>
            </a:r>
            <a:r>
              <a:rPr lang="de-DE" dirty="0"/>
              <a:t> </a:t>
            </a:r>
            <a:r>
              <a:rPr lang="de-DE" dirty="0" err="1"/>
              <a:t>takimata</a:t>
            </a:r>
            <a:r>
              <a:rPr lang="de-DE" dirty="0"/>
              <a:t> sanctus </a:t>
            </a:r>
            <a:r>
              <a:rPr lang="de-DE" dirty="0" err="1"/>
              <a:t>est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a:t>
            </a:r>
            <a:endParaRPr lang="de-DE" dirty="0"/>
          </a:p>
        </p:txBody>
      </p:sp>
    </p:spTree>
    <p:extLst>
      <p:ext uri="{BB962C8B-B14F-4D97-AF65-F5344CB8AC3E}">
        <p14:creationId xmlns:p14="http://schemas.microsoft.com/office/powerpoint/2010/main" val="2511512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endParaRPr lang="de-DE" dirty="0"/>
          </a:p>
        </p:txBody>
      </p:sp>
      <p:pic>
        <p:nvPicPr>
          <p:cNvPr id="11" name="Bildplatzhalter 10"/>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4658" t="-216" r="44460" b="216"/>
          <a:stretch/>
        </p:blipFill>
        <p:spPr>
          <a:xfrm>
            <a:off x="6254750" y="765175"/>
            <a:ext cx="2433638" cy="5256213"/>
          </a:xfrm>
        </p:spPr>
      </p:pic>
      <p:pic>
        <p:nvPicPr>
          <p:cNvPr id="12" name="Bildplatzhalter 11"/>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1253" r="47865"/>
          <a:stretch/>
        </p:blipFill>
        <p:spPr>
          <a:xfrm>
            <a:off x="9083675" y="764381"/>
            <a:ext cx="2433638" cy="5256213"/>
          </a:xfrm>
        </p:spPr>
      </p:pic>
      <p:sp>
        <p:nvSpPr>
          <p:cNvPr id="7" name="Textplatzhalter 6"/>
          <p:cNvSpPr>
            <a:spLocks noGrp="1"/>
          </p:cNvSpPr>
          <p:nvPr>
            <p:ph type="body" sz="quarter" idx="16"/>
          </p:nvPr>
        </p:nvSpPr>
        <p:spPr/>
        <p:txBody>
          <a:bodyPr/>
          <a:lstStyle/>
          <a:p>
            <a:r>
              <a:rPr lang="de-DE"/>
              <a:t>Lorem ipsum dolor sit amet, consetetur sadipscing elitr, sed diam</a:t>
            </a:r>
          </a:p>
          <a:p>
            <a:pPr lvl="1"/>
            <a:r>
              <a:rPr lang="de-DE"/>
              <a:t>Lorem ipsum dolor sit amet, consetetur sadipscing elitr, sed diam</a:t>
            </a:r>
          </a:p>
          <a:p>
            <a:pPr lvl="1"/>
            <a:r>
              <a:rPr lang="de-DE"/>
              <a:t>Lorem ipsum dolor sit amet, consetetur sadipscing elitr, sed diam</a:t>
            </a:r>
            <a:endParaRPr lang="de-DE" dirty="0"/>
          </a:p>
        </p:txBody>
      </p:sp>
      <p:sp>
        <p:nvSpPr>
          <p:cNvPr id="9" name="Textplatzhalter 8"/>
          <p:cNvSpPr>
            <a:spLocks noGrp="1"/>
          </p:cNvSpPr>
          <p:nvPr>
            <p:ph type="body" sz="quarter" idx="17"/>
          </p:nvPr>
        </p:nvSpPr>
        <p:spPr/>
        <p:txBody>
          <a:bodyPr/>
          <a:lstStyle/>
          <a:p>
            <a:pPr lvl="2"/>
            <a:r>
              <a:rPr lang="de-DE" dirty="0"/>
              <a:t>Abb. 1) </a:t>
            </a:r>
            <a:r>
              <a:rPr lang="de-DE" dirty="0" err="1"/>
              <a:t>lorem</a:t>
            </a:r>
            <a:r>
              <a:rPr lang="de-DE" dirty="0"/>
              <a:t> </a:t>
            </a:r>
            <a:r>
              <a:rPr lang="de-DE" dirty="0" err="1"/>
              <a:t>ispuem</a:t>
            </a:r>
            <a:r>
              <a:rPr lang="de-DE" dirty="0"/>
              <a:t> </a:t>
            </a:r>
            <a:r>
              <a:rPr lang="de-DE" dirty="0" err="1"/>
              <a:t>dolores</a:t>
            </a:r>
            <a:r>
              <a:rPr lang="de-DE" dirty="0"/>
              <a:t> </a:t>
            </a:r>
            <a:r>
              <a:rPr lang="de-DE" dirty="0" err="1"/>
              <a:t>accusam</a:t>
            </a:r>
            <a:r>
              <a:rPr lang="de-DE" dirty="0"/>
              <a:t> et </a:t>
            </a:r>
            <a:r>
              <a:rPr lang="de-DE" dirty="0" err="1"/>
              <a:t>justo</a:t>
            </a:r>
            <a:r>
              <a:rPr lang="de-DE" dirty="0"/>
              <a:t> </a:t>
            </a:r>
            <a:r>
              <a:rPr lang="de-DE" dirty="0" err="1"/>
              <a:t>duo</a:t>
            </a:r>
            <a:r>
              <a:rPr lang="de-DE" dirty="0"/>
              <a:t> </a:t>
            </a:r>
            <a:r>
              <a:rPr lang="de-DE" dirty="0" err="1"/>
              <a:t>dolore</a:t>
            </a:r>
            <a:endParaRPr lang="de-DE" dirty="0"/>
          </a:p>
        </p:txBody>
      </p:sp>
      <p:sp>
        <p:nvSpPr>
          <p:cNvPr id="10" name="Textplatzhalter 9"/>
          <p:cNvSpPr>
            <a:spLocks noGrp="1"/>
          </p:cNvSpPr>
          <p:nvPr>
            <p:ph type="body" sz="quarter" idx="18"/>
          </p:nvPr>
        </p:nvSpPr>
        <p:spPr/>
        <p:txBody>
          <a:bodyPr/>
          <a:lstStyle/>
          <a:p>
            <a:pPr lvl="2"/>
            <a:r>
              <a:rPr lang="de-DE" dirty="0"/>
              <a:t>Abb. 1) </a:t>
            </a:r>
            <a:r>
              <a:rPr lang="de-DE" dirty="0" err="1"/>
              <a:t>lorem</a:t>
            </a:r>
            <a:r>
              <a:rPr lang="de-DE" dirty="0"/>
              <a:t> </a:t>
            </a:r>
            <a:r>
              <a:rPr lang="de-DE" dirty="0" err="1"/>
              <a:t>ispuem</a:t>
            </a:r>
            <a:r>
              <a:rPr lang="de-DE" dirty="0"/>
              <a:t> </a:t>
            </a:r>
            <a:r>
              <a:rPr lang="de-DE" dirty="0" err="1"/>
              <a:t>dolores</a:t>
            </a:r>
            <a:r>
              <a:rPr lang="de-DE" dirty="0"/>
              <a:t> </a:t>
            </a:r>
            <a:r>
              <a:rPr lang="de-DE" dirty="0" err="1"/>
              <a:t>accusam</a:t>
            </a:r>
            <a:r>
              <a:rPr lang="de-DE" dirty="0"/>
              <a:t> et </a:t>
            </a:r>
            <a:r>
              <a:rPr lang="de-DE" dirty="0" err="1"/>
              <a:t>justo</a:t>
            </a:r>
            <a:r>
              <a:rPr lang="de-DE" dirty="0"/>
              <a:t> </a:t>
            </a:r>
            <a:r>
              <a:rPr lang="de-DE" dirty="0" err="1"/>
              <a:t>duo</a:t>
            </a:r>
            <a:r>
              <a:rPr lang="de-DE" dirty="0"/>
              <a:t> </a:t>
            </a:r>
            <a:r>
              <a:rPr lang="de-DE" dirty="0" err="1"/>
              <a:t>dolore</a:t>
            </a:r>
            <a:endParaRPr lang="de-DE" dirty="0"/>
          </a:p>
          <a:p>
            <a:endParaRPr lang="de-DE" dirty="0"/>
          </a:p>
        </p:txBody>
      </p:sp>
    </p:spTree>
    <p:extLst>
      <p:ext uri="{BB962C8B-B14F-4D97-AF65-F5344CB8AC3E}">
        <p14:creationId xmlns:p14="http://schemas.microsoft.com/office/powerpoint/2010/main" val="3560610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a:solidFill>
                  <a:srgbClr val="004678"/>
                </a:solidFill>
              </a:rPr>
              <a:t>Lorem </a:t>
            </a:r>
            <a:r>
              <a:rPr lang="de-DE" dirty="0" err="1">
                <a:solidFill>
                  <a:srgbClr val="004678"/>
                </a:solidFill>
              </a:rPr>
              <a:t>i</a:t>
            </a:r>
            <a:r>
              <a:rPr lang="de-DE" dirty="0" err="1"/>
              <a:t>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sed </a:t>
            </a:r>
            <a:r>
              <a:rPr lang="de-DE" dirty="0" err="1"/>
              <a:t>diam</a:t>
            </a:r>
            <a:endParaRPr lang="de-DE" dirty="0"/>
          </a:p>
        </p:txBody>
      </p:sp>
      <p:sp>
        <p:nvSpPr>
          <p:cNvPr id="3" name="Untertitel 2"/>
          <p:cNvSpPr>
            <a:spLocks noGrp="1"/>
          </p:cNvSpPr>
          <p:nvPr>
            <p:ph type="subTitle" idx="1"/>
          </p:nvPr>
        </p:nvSpPr>
        <p:spPr/>
        <p:txBody>
          <a:bodyPr/>
          <a:lstStyle/>
          <a:p>
            <a:r>
              <a:rPr lang="de-DE"/>
              <a:t>At vero eos et accusam et just</a:t>
            </a:r>
            <a:endParaRPr lang="de-DE" dirty="0"/>
          </a:p>
        </p:txBody>
      </p:sp>
      <p:sp>
        <p:nvSpPr>
          <p:cNvPr id="6" name="Textplatzhalter 5"/>
          <p:cNvSpPr>
            <a:spLocks noGrp="1"/>
          </p:cNvSpPr>
          <p:nvPr>
            <p:ph type="body" sz="quarter" idx="10"/>
          </p:nvPr>
        </p:nvSpPr>
        <p:spPr/>
        <p:txBody>
          <a:bodyPr/>
          <a:lstStyle/>
          <a:p>
            <a:r>
              <a:rPr lang="de-DE" dirty="0"/>
              <a:t> Stet </a:t>
            </a:r>
            <a:r>
              <a:rPr lang="de-DE" dirty="0" err="1"/>
              <a:t>clita</a:t>
            </a:r>
            <a:r>
              <a:rPr lang="de-DE" dirty="0"/>
              <a:t> </a:t>
            </a:r>
            <a:r>
              <a:rPr lang="de-DE" dirty="0" err="1"/>
              <a:t>kasd</a:t>
            </a:r>
            <a:r>
              <a:rPr lang="de-DE" dirty="0"/>
              <a:t> </a:t>
            </a:r>
            <a:r>
              <a:rPr lang="de-DE" dirty="0" err="1"/>
              <a:t>gubergren</a:t>
            </a:r>
            <a:endParaRPr lang="de-DE" dirty="0"/>
          </a:p>
        </p:txBody>
      </p:sp>
    </p:spTree>
    <p:extLst>
      <p:ext uri="{BB962C8B-B14F-4D97-AF65-F5344CB8AC3E}">
        <p14:creationId xmlns:p14="http://schemas.microsoft.com/office/powerpoint/2010/main" val="1810387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5325" y="764381"/>
            <a:ext cx="5221288" cy="1042989"/>
          </a:xfrm>
        </p:spPr>
        <p:txBody>
          <a:bodyPr/>
          <a:lstStyle/>
          <a:p>
            <a:r>
              <a:rPr lang="de-DE"/>
              <a:t>At vero eos et accusam et jus</a:t>
            </a:r>
            <a:endParaRPr lang="de-DE" dirty="0"/>
          </a:p>
        </p:txBody>
      </p:sp>
      <p:pic>
        <p:nvPicPr>
          <p:cNvPr id="11" name="Bildplatzhalter 10"/>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16639" r="16639"/>
          <a:stretch/>
        </p:blipFill>
        <p:spPr/>
      </p:pic>
      <p:pic>
        <p:nvPicPr>
          <p:cNvPr id="12" name="Bildplatzhalter 11"/>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31561" t="-464" r="2711" b="464"/>
          <a:stretch/>
        </p:blipFill>
        <p:spPr>
          <a:xfrm>
            <a:off x="9083675" y="764381"/>
            <a:ext cx="2413000" cy="2448719"/>
          </a:xfrm>
        </p:spPr>
      </p:pic>
      <p:sp>
        <p:nvSpPr>
          <p:cNvPr id="7" name="Textplatzhalter 6"/>
          <p:cNvSpPr>
            <a:spLocks noGrp="1"/>
          </p:cNvSpPr>
          <p:nvPr>
            <p:ph type="body" sz="quarter" idx="16"/>
          </p:nvPr>
        </p:nvSpPr>
        <p:spPr>
          <a:xfrm>
            <a:off x="695325" y="2168525"/>
            <a:ext cx="5221287" cy="3852863"/>
          </a:xfrm>
        </p:spPr>
        <p:txBody>
          <a:bodyPr/>
          <a:lstStyle/>
          <a:p>
            <a:r>
              <a:rPr lang="de-DE"/>
              <a:t>Lorem ipsum dolor sit </a:t>
            </a:r>
          </a:p>
          <a:p>
            <a:pPr lvl="1"/>
            <a:r>
              <a:rPr lang="de-DE"/>
              <a:t>amet, consetetur sadipscing elitr, sed diam nonumy eir</a:t>
            </a:r>
          </a:p>
          <a:p>
            <a:pPr lvl="1"/>
            <a:r>
              <a:rPr lang="de-DE"/>
              <a:t>mod tempor invidunt ut labore et dolore magna aliqu</a:t>
            </a:r>
          </a:p>
          <a:p>
            <a:pPr lvl="1"/>
            <a:r>
              <a:rPr lang="de-DE"/>
              <a:t>yam erat, sed diam voluptua. At vero eos et accusam et justo d</a:t>
            </a:r>
            <a:endParaRPr lang="de-DE" dirty="0"/>
          </a:p>
        </p:txBody>
      </p:sp>
      <p:pic>
        <p:nvPicPr>
          <p:cNvPr id="13" name="Bildplatzhalter 12"/>
          <p:cNvPicPr>
            <a:picLocks noGrp="1" noChangeAspect="1"/>
          </p:cNvPicPr>
          <p:nvPr>
            <p:ph type="pic" sz="quarter" idx="17"/>
          </p:nvPr>
        </p:nvPicPr>
        <p:blipFill>
          <a:blip r:embed="rId4" cstate="print">
            <a:extLst>
              <a:ext uri="{28A0092B-C50C-407E-A947-70E740481C1C}">
                <a14:useLocalDpi xmlns:a14="http://schemas.microsoft.com/office/drawing/2010/main" val="0"/>
              </a:ext>
            </a:extLst>
          </a:blip>
          <a:srcRect l="6459" t="33" r="26819" b="-33"/>
          <a:stretch/>
        </p:blipFill>
        <p:spPr>
          <a:xfrm>
            <a:off x="6275388" y="3572669"/>
            <a:ext cx="2449512" cy="2448719"/>
          </a:xfrm>
        </p:spPr>
      </p:pic>
      <p:pic>
        <p:nvPicPr>
          <p:cNvPr id="14" name="Bildplatzhalter 13"/>
          <p:cNvPicPr>
            <a:picLocks noGrp="1" noChangeAspect="1"/>
          </p:cNvPicPr>
          <p:nvPr>
            <p:ph type="pic" sz="quarter" idx="18"/>
          </p:nvPr>
        </p:nvPicPr>
        <p:blipFill>
          <a:blip r:embed="rId5" cstate="print">
            <a:extLst>
              <a:ext uri="{28A0092B-C50C-407E-A947-70E740481C1C}">
                <a14:useLocalDpi xmlns:a14="http://schemas.microsoft.com/office/drawing/2010/main" val="0"/>
              </a:ext>
            </a:extLst>
          </a:blip>
          <a:srcRect l="17136" r="17136"/>
          <a:stretch/>
        </p:blipFill>
        <p:spPr/>
      </p:pic>
      <p:sp>
        <p:nvSpPr>
          <p:cNvPr id="24" name="Textplatzhalter 23"/>
          <p:cNvSpPr>
            <a:spLocks noGrp="1"/>
          </p:cNvSpPr>
          <p:nvPr>
            <p:ph type="body" sz="quarter" idx="19"/>
          </p:nvPr>
        </p:nvSpPr>
        <p:spPr/>
        <p:txBody>
          <a:bodyPr/>
          <a:lstStyle/>
          <a:p>
            <a:pPr lvl="2"/>
            <a:r>
              <a:rPr lang="de-DE"/>
              <a:t>consetetur sadipscing el</a:t>
            </a:r>
            <a:endParaRPr lang="de-DE" dirty="0"/>
          </a:p>
        </p:txBody>
      </p:sp>
      <p:sp>
        <p:nvSpPr>
          <p:cNvPr id="25" name="Textplatzhalter 24"/>
          <p:cNvSpPr>
            <a:spLocks noGrp="1"/>
          </p:cNvSpPr>
          <p:nvPr>
            <p:ph type="body" sz="quarter" idx="20"/>
          </p:nvPr>
        </p:nvSpPr>
        <p:spPr/>
        <p:txBody>
          <a:bodyPr/>
          <a:lstStyle/>
          <a:p>
            <a:pPr lvl="2"/>
            <a:r>
              <a:rPr lang="de-DE"/>
              <a:t>consetetur sadipscing el</a:t>
            </a:r>
            <a:endParaRPr lang="de-DE" dirty="0"/>
          </a:p>
        </p:txBody>
      </p:sp>
      <p:sp>
        <p:nvSpPr>
          <p:cNvPr id="26" name="Textplatzhalter 25"/>
          <p:cNvSpPr>
            <a:spLocks noGrp="1"/>
          </p:cNvSpPr>
          <p:nvPr>
            <p:ph type="body" sz="quarter" idx="21"/>
          </p:nvPr>
        </p:nvSpPr>
        <p:spPr/>
        <p:txBody>
          <a:bodyPr/>
          <a:lstStyle/>
          <a:p>
            <a:pPr lvl="2"/>
            <a:r>
              <a:rPr lang="de-DE"/>
              <a:t>Lorem ipsiem</a:t>
            </a:r>
            <a:endParaRPr lang="de-DE" dirty="0"/>
          </a:p>
        </p:txBody>
      </p:sp>
      <p:sp>
        <p:nvSpPr>
          <p:cNvPr id="27" name="Textplatzhalter 26"/>
          <p:cNvSpPr>
            <a:spLocks noGrp="1"/>
          </p:cNvSpPr>
          <p:nvPr>
            <p:ph type="body" sz="quarter" idx="22"/>
          </p:nvPr>
        </p:nvSpPr>
        <p:spPr/>
        <p:txBody>
          <a:bodyPr/>
          <a:lstStyle/>
          <a:p>
            <a:pPr lvl="2"/>
            <a:r>
              <a:rPr lang="de-DE"/>
              <a:t>consetetur sadipscing el</a:t>
            </a:r>
            <a:endParaRPr lang="de-DE" dirty="0"/>
          </a:p>
        </p:txBody>
      </p:sp>
    </p:spTree>
    <p:extLst>
      <p:ext uri="{BB962C8B-B14F-4D97-AF65-F5344CB8AC3E}">
        <p14:creationId xmlns:p14="http://schemas.microsoft.com/office/powerpoint/2010/main" val="34682727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p:cNvGraphicFramePr>
            <a:graphicFrameLocks noGrp="1"/>
          </p:cNvGraphicFramePr>
          <p:nvPr>
            <p:ph idx="4294967295"/>
            <p:extLst>
              <p:ext uri="{D42A27DB-BD31-4B8C-83A1-F6EECF244321}">
                <p14:modId xmlns:p14="http://schemas.microsoft.com/office/powerpoint/2010/main" val="2748938510"/>
              </p:ext>
            </p:extLst>
          </p:nvPr>
        </p:nvGraphicFramePr>
        <p:xfrm>
          <a:off x="695325" y="2168525"/>
          <a:ext cx="10801350" cy="3708400"/>
        </p:xfrm>
        <a:graphic>
          <a:graphicData uri="http://schemas.openxmlformats.org/drawingml/2006/table">
            <a:tbl>
              <a:tblPr firstRow="1" bandRow="1">
                <a:tableStyleId>{3B4B98B0-60AC-42C2-AFA5-B58CD77FA1E5}</a:tableStyleId>
              </a:tblPr>
              <a:tblGrid>
                <a:gridCol w="2160270">
                  <a:extLst>
                    <a:ext uri="{9D8B030D-6E8A-4147-A177-3AD203B41FA5}">
                      <a16:colId xmlns:a16="http://schemas.microsoft.com/office/drawing/2014/main" val="162177841"/>
                    </a:ext>
                  </a:extLst>
                </a:gridCol>
                <a:gridCol w="2160270">
                  <a:extLst>
                    <a:ext uri="{9D8B030D-6E8A-4147-A177-3AD203B41FA5}">
                      <a16:colId xmlns:a16="http://schemas.microsoft.com/office/drawing/2014/main" val="1261705713"/>
                    </a:ext>
                  </a:extLst>
                </a:gridCol>
                <a:gridCol w="2160270">
                  <a:extLst>
                    <a:ext uri="{9D8B030D-6E8A-4147-A177-3AD203B41FA5}">
                      <a16:colId xmlns:a16="http://schemas.microsoft.com/office/drawing/2014/main" val="2386941594"/>
                    </a:ext>
                  </a:extLst>
                </a:gridCol>
                <a:gridCol w="2160270">
                  <a:extLst>
                    <a:ext uri="{9D8B030D-6E8A-4147-A177-3AD203B41FA5}">
                      <a16:colId xmlns:a16="http://schemas.microsoft.com/office/drawing/2014/main" val="1103767418"/>
                    </a:ext>
                  </a:extLst>
                </a:gridCol>
                <a:gridCol w="2160270">
                  <a:extLst>
                    <a:ext uri="{9D8B030D-6E8A-4147-A177-3AD203B41FA5}">
                      <a16:colId xmlns:a16="http://schemas.microsoft.com/office/drawing/2014/main" val="3637858338"/>
                    </a:ext>
                  </a:extLst>
                </a:gridCol>
              </a:tblGrid>
              <a:tr h="370840">
                <a:tc>
                  <a:txBody>
                    <a:bodyPr/>
                    <a:lstStyle/>
                    <a:p>
                      <a:r>
                        <a:rPr lang="de-DE" sz="1600" dirty="0" err="1"/>
                        <a:t>Lorem</a:t>
                      </a:r>
                      <a:endParaRPr lang="de-DE" sz="1600" dirty="0"/>
                    </a:p>
                  </a:txBody>
                  <a:tcPr>
                    <a:lnT w="12700" cap="flat" cmpd="sng" algn="ctr">
                      <a:solidFill>
                        <a:schemeClr val="tx1"/>
                      </a:solidFill>
                      <a:prstDash val="solid"/>
                      <a:round/>
                      <a:headEnd type="none" w="med" len="med"/>
                      <a:tailEnd type="none" w="med" len="med"/>
                    </a:lnT>
                  </a:tcPr>
                </a:tc>
                <a:tc>
                  <a:txBody>
                    <a:bodyPr/>
                    <a:lstStyle/>
                    <a:p>
                      <a:r>
                        <a:rPr lang="de-DE" sz="1600" dirty="0" err="1"/>
                        <a:t>Ipsum</a:t>
                      </a:r>
                      <a:endParaRPr lang="de-DE" sz="1600" dirty="0"/>
                    </a:p>
                  </a:txBody>
                  <a:tcPr>
                    <a:lnT w="12700" cap="flat" cmpd="sng" algn="ctr">
                      <a:solidFill>
                        <a:schemeClr val="tx1"/>
                      </a:solidFill>
                      <a:prstDash val="solid"/>
                      <a:round/>
                      <a:headEnd type="none" w="med" len="med"/>
                      <a:tailEnd type="none" w="med" len="med"/>
                    </a:lnT>
                  </a:tcPr>
                </a:tc>
                <a:tc>
                  <a:txBody>
                    <a:bodyPr/>
                    <a:lstStyle/>
                    <a:p>
                      <a:r>
                        <a:rPr lang="de-DE" sz="1600" dirty="0" err="1"/>
                        <a:t>Constatur</a:t>
                      </a:r>
                      <a:endParaRPr lang="de-DE" sz="1600" dirty="0"/>
                    </a:p>
                  </a:txBody>
                  <a:tcPr>
                    <a:lnT w="12700" cap="flat" cmpd="sng" algn="ctr">
                      <a:solidFill>
                        <a:schemeClr val="tx1"/>
                      </a:solidFill>
                      <a:prstDash val="solid"/>
                      <a:round/>
                      <a:headEnd type="none" w="med" len="med"/>
                      <a:tailEnd type="none" w="med" len="med"/>
                    </a:lnT>
                  </a:tcPr>
                </a:tc>
                <a:tc>
                  <a:txBody>
                    <a:bodyPr/>
                    <a:lstStyle/>
                    <a:p>
                      <a:r>
                        <a:rPr lang="de-DE" sz="1600" dirty="0" err="1"/>
                        <a:t>Fonumuy</a:t>
                      </a:r>
                      <a:endParaRPr lang="de-DE" sz="1600" dirty="0"/>
                    </a:p>
                  </a:txBody>
                  <a:tcPr>
                    <a:lnT w="12700" cap="flat" cmpd="sng" algn="ctr">
                      <a:solidFill>
                        <a:schemeClr val="tx1"/>
                      </a:solidFill>
                      <a:prstDash val="solid"/>
                      <a:round/>
                      <a:headEnd type="none" w="med" len="med"/>
                      <a:tailEnd type="none" w="med" len="med"/>
                    </a:lnT>
                  </a:tcPr>
                </a:tc>
                <a:tc>
                  <a:txBody>
                    <a:bodyPr/>
                    <a:lstStyle/>
                    <a:p>
                      <a:r>
                        <a:rPr lang="de-DE" sz="1600" dirty="0" err="1"/>
                        <a:t>Invidenti</a:t>
                      </a:r>
                      <a:endParaRPr lang="de-DE" sz="1600" dirty="0"/>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749141284"/>
                  </a:ext>
                </a:extLst>
              </a:tr>
              <a:tr h="370840">
                <a:tc>
                  <a:txBody>
                    <a:bodyPr/>
                    <a:lstStyle/>
                    <a:p>
                      <a:r>
                        <a:rPr lang="de-DE" sz="1600" dirty="0"/>
                        <a:t>At </a:t>
                      </a:r>
                      <a:r>
                        <a:rPr lang="de-DE" sz="1600" dirty="0" err="1"/>
                        <a:t>vero</a:t>
                      </a:r>
                      <a:r>
                        <a:rPr lang="de-DE" sz="1600" dirty="0"/>
                        <a:t> </a:t>
                      </a:r>
                    </a:p>
                  </a:txBody>
                  <a:tcPr/>
                </a:tc>
                <a:tc>
                  <a:txBody>
                    <a:bodyPr/>
                    <a:lstStyle/>
                    <a:p>
                      <a:r>
                        <a:rPr lang="de-DE" sz="1600" dirty="0"/>
                        <a:t>Eos </a:t>
                      </a:r>
                      <a:r>
                        <a:rPr lang="de-DE" sz="1600" dirty="0" err="1"/>
                        <a:t>justo</a:t>
                      </a:r>
                      <a:endParaRPr lang="de-DE" sz="1600" dirty="0"/>
                    </a:p>
                  </a:txBody>
                  <a:tcPr/>
                </a:tc>
                <a:tc>
                  <a:txBody>
                    <a:bodyPr/>
                    <a:lstStyle/>
                    <a:p>
                      <a:r>
                        <a:rPr lang="de-DE" sz="1600" dirty="0"/>
                        <a:t>Duo </a:t>
                      </a:r>
                      <a:r>
                        <a:rPr lang="de-DE" sz="1600" dirty="0" err="1"/>
                        <a:t>rebum</a:t>
                      </a:r>
                      <a:r>
                        <a:rPr lang="de-DE" sz="1600" dirty="0"/>
                        <a:t> </a:t>
                      </a:r>
                    </a:p>
                  </a:txBody>
                  <a:tcPr/>
                </a:tc>
                <a:tc>
                  <a:txBody>
                    <a:bodyPr/>
                    <a:lstStyle/>
                    <a:p>
                      <a:pPr algn="l"/>
                      <a:r>
                        <a:rPr lang="de-DE" sz="1600" dirty="0" err="1"/>
                        <a:t>Stetvila</a:t>
                      </a:r>
                      <a:endParaRPr lang="de-DE" sz="1600" dirty="0"/>
                    </a:p>
                  </a:txBody>
                  <a:tcPr/>
                </a:tc>
                <a:tc>
                  <a:txBody>
                    <a:bodyPr/>
                    <a:lstStyle/>
                    <a:p>
                      <a:pPr algn="l"/>
                      <a:r>
                        <a:rPr lang="de-DE" sz="1600" dirty="0" err="1"/>
                        <a:t>Lorekx</a:t>
                      </a:r>
                      <a:endParaRPr lang="de-DE" sz="1600" dirty="0"/>
                    </a:p>
                  </a:txBody>
                  <a:tcPr/>
                </a:tc>
                <a:extLst>
                  <a:ext uri="{0D108BD9-81ED-4DB2-BD59-A6C34878D82A}">
                    <a16:rowId xmlns:a16="http://schemas.microsoft.com/office/drawing/2014/main" val="28651080"/>
                  </a:ext>
                </a:extLst>
              </a:tr>
              <a:tr h="370840">
                <a:tc>
                  <a:txBody>
                    <a:bodyPr/>
                    <a:lstStyle/>
                    <a:p>
                      <a:r>
                        <a:rPr lang="de-DE" sz="1600" dirty="0" err="1"/>
                        <a:t>Nono</a:t>
                      </a:r>
                      <a:r>
                        <a:rPr lang="de-DE" sz="1600" dirty="0"/>
                        <a:t> </a:t>
                      </a:r>
                    </a:p>
                  </a:txBody>
                  <a:tcPr/>
                </a:tc>
                <a:tc>
                  <a:txBody>
                    <a:bodyPr/>
                    <a:lstStyle/>
                    <a:p>
                      <a:r>
                        <a:rPr lang="de-DE" sz="1600" dirty="0" err="1"/>
                        <a:t>Operkerj</a:t>
                      </a:r>
                      <a:endParaRPr lang="de-DE" sz="1600" dirty="0"/>
                    </a:p>
                  </a:txBody>
                  <a:tcPr/>
                </a:tc>
                <a:tc>
                  <a:txBody>
                    <a:bodyPr/>
                    <a:lstStyle/>
                    <a:p>
                      <a:r>
                        <a:rPr lang="de-DE" sz="1600" dirty="0"/>
                        <a:t>Amet </a:t>
                      </a:r>
                    </a:p>
                  </a:txBody>
                  <a:tcPr/>
                </a:tc>
                <a:tc>
                  <a:txBody>
                    <a:bodyPr/>
                    <a:lstStyle/>
                    <a:p>
                      <a:pPr algn="l"/>
                      <a:r>
                        <a:rPr lang="de-DE" sz="1600" dirty="0"/>
                        <a:t>Dolores</a:t>
                      </a:r>
                    </a:p>
                  </a:txBody>
                  <a:tcPr/>
                </a:tc>
                <a:tc>
                  <a:txBody>
                    <a:bodyPr/>
                    <a:lstStyle/>
                    <a:p>
                      <a:pPr algn="l"/>
                      <a:r>
                        <a:rPr lang="de-DE" sz="1600" dirty="0" err="1"/>
                        <a:t>Gubergren</a:t>
                      </a:r>
                      <a:endParaRPr lang="de-DE" sz="1600" dirty="0"/>
                    </a:p>
                  </a:txBody>
                  <a:tcPr/>
                </a:tc>
                <a:extLst>
                  <a:ext uri="{0D108BD9-81ED-4DB2-BD59-A6C34878D82A}">
                    <a16:rowId xmlns:a16="http://schemas.microsoft.com/office/drawing/2014/main" val="3582538680"/>
                  </a:ext>
                </a:extLst>
              </a:tr>
              <a:tr h="370840">
                <a:tc>
                  <a:txBody>
                    <a:bodyPr/>
                    <a:lstStyle/>
                    <a:p>
                      <a:r>
                        <a:rPr lang="de-DE" sz="1600" dirty="0" err="1"/>
                        <a:t>Aliquayam</a:t>
                      </a:r>
                      <a:r>
                        <a:rPr lang="de-DE" sz="1600" dirty="0"/>
                        <a:t> </a:t>
                      </a:r>
                    </a:p>
                  </a:txBody>
                  <a:tcPr/>
                </a:tc>
                <a:tc>
                  <a:txBody>
                    <a:bodyPr/>
                    <a:lstStyle/>
                    <a:p>
                      <a:r>
                        <a:rPr lang="de-DE" sz="1600" dirty="0" err="1"/>
                        <a:t>Erat</a:t>
                      </a:r>
                      <a:r>
                        <a:rPr lang="de-DE" sz="1600" dirty="0"/>
                        <a:t> </a:t>
                      </a:r>
                    </a:p>
                  </a:txBody>
                  <a:tcPr/>
                </a:tc>
                <a:tc>
                  <a:txBody>
                    <a:bodyPr/>
                    <a:lstStyle/>
                    <a:p>
                      <a:r>
                        <a:rPr lang="de-DE" sz="1600" dirty="0" err="1"/>
                        <a:t>Sedvero</a:t>
                      </a:r>
                      <a:endParaRPr lang="de-DE" sz="1600" dirty="0"/>
                    </a:p>
                  </a:txBody>
                  <a:tcPr/>
                </a:tc>
                <a:tc>
                  <a:txBody>
                    <a:bodyPr/>
                    <a:lstStyle/>
                    <a:p>
                      <a:pPr algn="l"/>
                      <a:r>
                        <a:rPr lang="de-DE" sz="1600" dirty="0" err="1"/>
                        <a:t>Accusam</a:t>
                      </a:r>
                      <a:r>
                        <a:rPr lang="de-DE" sz="1600" dirty="0"/>
                        <a:t> </a:t>
                      </a:r>
                    </a:p>
                  </a:txBody>
                  <a:tcPr/>
                </a:tc>
                <a:tc>
                  <a:txBody>
                    <a:bodyPr/>
                    <a:lstStyle/>
                    <a:p>
                      <a:pPr algn="l"/>
                      <a:r>
                        <a:rPr lang="de-DE" sz="1600" dirty="0" err="1"/>
                        <a:t>Etrums</a:t>
                      </a:r>
                      <a:endParaRPr lang="de-DE" sz="1600" dirty="0"/>
                    </a:p>
                  </a:txBody>
                  <a:tcPr/>
                </a:tc>
                <a:extLst>
                  <a:ext uri="{0D108BD9-81ED-4DB2-BD59-A6C34878D82A}">
                    <a16:rowId xmlns:a16="http://schemas.microsoft.com/office/drawing/2014/main" val="876436321"/>
                  </a:ext>
                </a:extLst>
              </a:tr>
              <a:tr h="370840">
                <a:tc>
                  <a:txBody>
                    <a:bodyPr/>
                    <a:lstStyle/>
                    <a:p>
                      <a:r>
                        <a:rPr lang="de-DE" sz="1600" dirty="0" err="1"/>
                        <a:t>Operkerj</a:t>
                      </a:r>
                      <a:endParaRPr lang="de-DE" sz="1600" dirty="0"/>
                    </a:p>
                  </a:txBody>
                  <a:tcPr/>
                </a:tc>
                <a:tc>
                  <a:txBody>
                    <a:bodyPr/>
                    <a:lstStyle/>
                    <a:p>
                      <a:r>
                        <a:rPr lang="de-DE" sz="1600" dirty="0"/>
                        <a:t>Amet </a:t>
                      </a:r>
                    </a:p>
                  </a:txBody>
                  <a:tcPr/>
                </a:tc>
                <a:tc>
                  <a:txBody>
                    <a:bodyPr/>
                    <a:lstStyle/>
                    <a:p>
                      <a:r>
                        <a:rPr lang="de-DE" sz="1600" dirty="0"/>
                        <a:t>Dolores</a:t>
                      </a:r>
                    </a:p>
                  </a:txBody>
                  <a:tcPr/>
                </a:tc>
                <a:tc>
                  <a:txBody>
                    <a:bodyPr/>
                    <a:lstStyle/>
                    <a:p>
                      <a:pPr algn="l"/>
                      <a:r>
                        <a:rPr lang="de-DE" sz="1600" dirty="0" err="1"/>
                        <a:t>Gubergren</a:t>
                      </a:r>
                      <a:endParaRPr lang="de-DE" sz="1600" dirty="0"/>
                    </a:p>
                  </a:txBody>
                  <a:tcPr/>
                </a:tc>
                <a:tc>
                  <a:txBody>
                    <a:bodyPr/>
                    <a:lstStyle/>
                    <a:p>
                      <a:pPr algn="l"/>
                      <a:r>
                        <a:rPr lang="de-DE" sz="1600" dirty="0" err="1"/>
                        <a:t>Nono</a:t>
                      </a:r>
                      <a:endParaRPr lang="de-DE" sz="1600" dirty="0"/>
                    </a:p>
                  </a:txBody>
                  <a:tcPr/>
                </a:tc>
                <a:extLst>
                  <a:ext uri="{0D108BD9-81ED-4DB2-BD59-A6C34878D82A}">
                    <a16:rowId xmlns:a16="http://schemas.microsoft.com/office/drawing/2014/main" val="2182303286"/>
                  </a:ext>
                </a:extLst>
              </a:tr>
              <a:tr h="370840">
                <a:tc>
                  <a:txBody>
                    <a:bodyPr/>
                    <a:lstStyle/>
                    <a:p>
                      <a:r>
                        <a:rPr lang="de-DE" sz="1600" dirty="0"/>
                        <a:t>Eos </a:t>
                      </a:r>
                      <a:r>
                        <a:rPr lang="de-DE" sz="1600" dirty="0" err="1"/>
                        <a:t>justo</a:t>
                      </a:r>
                      <a:endParaRPr lang="de-DE" sz="1600" dirty="0"/>
                    </a:p>
                  </a:txBody>
                  <a:tcPr/>
                </a:tc>
                <a:tc>
                  <a:txBody>
                    <a:bodyPr/>
                    <a:lstStyle/>
                    <a:p>
                      <a:r>
                        <a:rPr lang="de-DE" sz="1600" dirty="0"/>
                        <a:t>Duo </a:t>
                      </a:r>
                      <a:r>
                        <a:rPr lang="de-DE" sz="1600" dirty="0" err="1"/>
                        <a:t>rebum</a:t>
                      </a:r>
                      <a:r>
                        <a:rPr lang="de-DE" sz="1600" dirty="0"/>
                        <a:t> </a:t>
                      </a:r>
                    </a:p>
                  </a:txBody>
                  <a:tcPr/>
                </a:tc>
                <a:tc>
                  <a:txBody>
                    <a:bodyPr/>
                    <a:lstStyle/>
                    <a:p>
                      <a:r>
                        <a:rPr lang="de-DE" sz="1600" dirty="0" err="1"/>
                        <a:t>Stetvila</a:t>
                      </a:r>
                      <a:endParaRPr lang="de-DE" sz="1600" dirty="0"/>
                    </a:p>
                  </a:txBody>
                  <a:tcPr/>
                </a:tc>
                <a:tc>
                  <a:txBody>
                    <a:bodyPr/>
                    <a:lstStyle/>
                    <a:p>
                      <a:pPr algn="l"/>
                      <a:r>
                        <a:rPr lang="de-DE" sz="1600" dirty="0" err="1"/>
                        <a:t>Sevedore</a:t>
                      </a:r>
                      <a:endParaRPr lang="de-DE" sz="1600" dirty="0"/>
                    </a:p>
                  </a:txBody>
                  <a:tcPr/>
                </a:tc>
                <a:tc>
                  <a:txBody>
                    <a:bodyPr/>
                    <a:lstStyle/>
                    <a:p>
                      <a:pPr algn="l"/>
                      <a:r>
                        <a:rPr lang="de-DE" sz="1600" dirty="0"/>
                        <a:t>Eos </a:t>
                      </a:r>
                      <a:r>
                        <a:rPr lang="de-DE" sz="1600" dirty="0" err="1"/>
                        <a:t>justo</a:t>
                      </a:r>
                      <a:endParaRPr lang="de-DE" sz="1600" dirty="0"/>
                    </a:p>
                  </a:txBody>
                  <a:tcPr/>
                </a:tc>
                <a:extLst>
                  <a:ext uri="{0D108BD9-81ED-4DB2-BD59-A6C34878D82A}">
                    <a16:rowId xmlns:a16="http://schemas.microsoft.com/office/drawing/2014/main" val="739862814"/>
                  </a:ext>
                </a:extLst>
              </a:tr>
              <a:tr h="370840">
                <a:tc>
                  <a:txBody>
                    <a:bodyPr/>
                    <a:lstStyle/>
                    <a:p>
                      <a:r>
                        <a:rPr lang="de-DE" sz="1600" dirty="0" err="1"/>
                        <a:t>Aliquayam</a:t>
                      </a:r>
                      <a:r>
                        <a:rPr lang="de-DE" sz="1600" dirty="0"/>
                        <a:t> </a:t>
                      </a:r>
                    </a:p>
                  </a:txBody>
                  <a:tcPr/>
                </a:tc>
                <a:tc>
                  <a:txBody>
                    <a:bodyPr/>
                    <a:lstStyle/>
                    <a:p>
                      <a:r>
                        <a:rPr lang="de-DE" sz="1600" dirty="0" err="1"/>
                        <a:t>Erat</a:t>
                      </a:r>
                      <a:r>
                        <a:rPr lang="de-DE" sz="1600" dirty="0"/>
                        <a:t> </a:t>
                      </a:r>
                    </a:p>
                  </a:txBody>
                  <a:tcPr/>
                </a:tc>
                <a:tc>
                  <a:txBody>
                    <a:bodyPr/>
                    <a:lstStyle/>
                    <a:p>
                      <a:r>
                        <a:rPr lang="de-DE" sz="1600" dirty="0" err="1"/>
                        <a:t>Sedvero</a:t>
                      </a:r>
                      <a:endParaRPr lang="de-DE" sz="1600" dirty="0"/>
                    </a:p>
                  </a:txBody>
                  <a:tcPr/>
                </a:tc>
                <a:tc>
                  <a:txBody>
                    <a:bodyPr/>
                    <a:lstStyle/>
                    <a:p>
                      <a:pPr algn="l"/>
                      <a:r>
                        <a:rPr lang="de-DE" sz="1600" dirty="0" err="1"/>
                        <a:t>Accusam</a:t>
                      </a:r>
                      <a:r>
                        <a:rPr lang="de-DE" sz="1600" dirty="0"/>
                        <a:t> </a:t>
                      </a:r>
                    </a:p>
                  </a:txBody>
                  <a:tcPr/>
                </a:tc>
                <a:tc>
                  <a:txBody>
                    <a:bodyPr/>
                    <a:lstStyle/>
                    <a:p>
                      <a:pPr algn="l"/>
                      <a:r>
                        <a:rPr lang="de-DE" sz="1600" dirty="0" err="1"/>
                        <a:t>Etrums</a:t>
                      </a:r>
                      <a:endParaRPr lang="de-DE" sz="1600" dirty="0"/>
                    </a:p>
                  </a:txBody>
                  <a:tcPr/>
                </a:tc>
                <a:extLst>
                  <a:ext uri="{0D108BD9-81ED-4DB2-BD59-A6C34878D82A}">
                    <a16:rowId xmlns:a16="http://schemas.microsoft.com/office/drawing/2014/main" val="3918641957"/>
                  </a:ext>
                </a:extLst>
              </a:tr>
              <a:tr h="370840">
                <a:tc>
                  <a:txBody>
                    <a:bodyPr/>
                    <a:lstStyle/>
                    <a:p>
                      <a:r>
                        <a:rPr lang="de-DE" sz="1600" dirty="0"/>
                        <a:t>At </a:t>
                      </a:r>
                      <a:r>
                        <a:rPr lang="de-DE" sz="1600" dirty="0" err="1"/>
                        <a:t>vero</a:t>
                      </a:r>
                      <a:r>
                        <a:rPr lang="de-DE" sz="1600" dirty="0"/>
                        <a:t> </a:t>
                      </a:r>
                    </a:p>
                  </a:txBody>
                  <a:tcPr/>
                </a:tc>
                <a:tc>
                  <a:txBody>
                    <a:bodyPr/>
                    <a:lstStyle/>
                    <a:p>
                      <a:r>
                        <a:rPr lang="de-DE" sz="1600" dirty="0"/>
                        <a:t>Eos </a:t>
                      </a:r>
                      <a:r>
                        <a:rPr lang="de-DE" sz="1600" dirty="0" err="1"/>
                        <a:t>justo</a:t>
                      </a:r>
                      <a:endParaRPr lang="de-DE" sz="1600" dirty="0"/>
                    </a:p>
                  </a:txBody>
                  <a:tcPr/>
                </a:tc>
                <a:tc>
                  <a:txBody>
                    <a:bodyPr/>
                    <a:lstStyle/>
                    <a:p>
                      <a:r>
                        <a:rPr lang="de-DE" sz="1600" dirty="0"/>
                        <a:t>Duo </a:t>
                      </a:r>
                      <a:r>
                        <a:rPr lang="de-DE" sz="1600" dirty="0" err="1"/>
                        <a:t>rebum</a:t>
                      </a:r>
                      <a:r>
                        <a:rPr lang="de-DE" sz="1600" dirty="0"/>
                        <a:t> </a:t>
                      </a:r>
                    </a:p>
                  </a:txBody>
                  <a:tcPr/>
                </a:tc>
                <a:tc>
                  <a:txBody>
                    <a:bodyPr/>
                    <a:lstStyle/>
                    <a:p>
                      <a:pPr algn="l"/>
                      <a:r>
                        <a:rPr lang="de-DE" sz="1600" dirty="0" err="1"/>
                        <a:t>Stetvila</a:t>
                      </a:r>
                      <a:endParaRPr lang="de-DE" sz="1600" dirty="0"/>
                    </a:p>
                  </a:txBody>
                  <a:tcPr/>
                </a:tc>
                <a:tc>
                  <a:txBody>
                    <a:bodyPr/>
                    <a:lstStyle/>
                    <a:p>
                      <a:pPr algn="l"/>
                      <a:r>
                        <a:rPr lang="de-DE" sz="1600" dirty="0" err="1"/>
                        <a:t>Lorekx</a:t>
                      </a:r>
                      <a:endParaRPr lang="de-DE" sz="1600" dirty="0"/>
                    </a:p>
                  </a:txBody>
                  <a:tcPr/>
                </a:tc>
                <a:extLst>
                  <a:ext uri="{0D108BD9-81ED-4DB2-BD59-A6C34878D82A}">
                    <a16:rowId xmlns:a16="http://schemas.microsoft.com/office/drawing/2014/main" val="1507932034"/>
                  </a:ext>
                </a:extLst>
              </a:tr>
              <a:tr h="370840">
                <a:tc>
                  <a:txBody>
                    <a:bodyPr/>
                    <a:lstStyle/>
                    <a:p>
                      <a:r>
                        <a:rPr lang="de-DE" sz="1600" dirty="0" err="1"/>
                        <a:t>Operkerj</a:t>
                      </a:r>
                      <a:endParaRPr lang="de-DE" sz="1600" dirty="0"/>
                    </a:p>
                  </a:txBody>
                  <a:tcPr/>
                </a:tc>
                <a:tc>
                  <a:txBody>
                    <a:bodyPr/>
                    <a:lstStyle/>
                    <a:p>
                      <a:r>
                        <a:rPr lang="de-DE" sz="1600" dirty="0"/>
                        <a:t>Amet </a:t>
                      </a:r>
                    </a:p>
                  </a:txBody>
                  <a:tcPr/>
                </a:tc>
                <a:tc>
                  <a:txBody>
                    <a:bodyPr/>
                    <a:lstStyle/>
                    <a:p>
                      <a:r>
                        <a:rPr lang="de-DE" sz="1600" dirty="0"/>
                        <a:t>Dolores</a:t>
                      </a:r>
                    </a:p>
                  </a:txBody>
                  <a:tcPr/>
                </a:tc>
                <a:tc>
                  <a:txBody>
                    <a:bodyPr/>
                    <a:lstStyle/>
                    <a:p>
                      <a:pPr algn="l"/>
                      <a:r>
                        <a:rPr lang="de-DE" sz="1600" dirty="0" err="1"/>
                        <a:t>Gubergren</a:t>
                      </a:r>
                      <a:endParaRPr lang="de-DE" sz="1600" dirty="0"/>
                    </a:p>
                  </a:txBody>
                  <a:tcPr/>
                </a:tc>
                <a:tc>
                  <a:txBody>
                    <a:bodyPr/>
                    <a:lstStyle/>
                    <a:p>
                      <a:pPr algn="l"/>
                      <a:r>
                        <a:rPr lang="de-DE" sz="1600" dirty="0" err="1"/>
                        <a:t>Nono</a:t>
                      </a:r>
                      <a:endParaRPr lang="de-DE" sz="1600" dirty="0"/>
                    </a:p>
                  </a:txBody>
                  <a:tcPr/>
                </a:tc>
                <a:extLst>
                  <a:ext uri="{0D108BD9-81ED-4DB2-BD59-A6C34878D82A}">
                    <a16:rowId xmlns:a16="http://schemas.microsoft.com/office/drawing/2014/main" val="293357622"/>
                  </a:ext>
                </a:extLst>
              </a:tr>
              <a:tr h="370840">
                <a:tc>
                  <a:txBody>
                    <a:bodyPr/>
                    <a:lstStyle/>
                    <a:p>
                      <a:r>
                        <a:rPr lang="de-DE" sz="1600" dirty="0"/>
                        <a:t>Eos </a:t>
                      </a:r>
                      <a:r>
                        <a:rPr lang="de-DE" sz="1600" dirty="0" err="1"/>
                        <a:t>justo</a:t>
                      </a:r>
                      <a:endParaRPr lang="de-DE" sz="1600" dirty="0"/>
                    </a:p>
                  </a:txBody>
                  <a:tcPr/>
                </a:tc>
                <a:tc>
                  <a:txBody>
                    <a:bodyPr/>
                    <a:lstStyle/>
                    <a:p>
                      <a:r>
                        <a:rPr lang="de-DE" sz="1600" dirty="0"/>
                        <a:t>Duo </a:t>
                      </a:r>
                      <a:r>
                        <a:rPr lang="de-DE" sz="1600" dirty="0" err="1"/>
                        <a:t>rebum</a:t>
                      </a:r>
                      <a:r>
                        <a:rPr lang="de-DE" sz="1600" dirty="0"/>
                        <a:t> </a:t>
                      </a:r>
                    </a:p>
                  </a:txBody>
                  <a:tcPr/>
                </a:tc>
                <a:tc>
                  <a:txBody>
                    <a:bodyPr/>
                    <a:lstStyle/>
                    <a:p>
                      <a:r>
                        <a:rPr lang="de-DE" sz="1600" dirty="0" err="1"/>
                        <a:t>Stetvila</a:t>
                      </a:r>
                      <a:endParaRPr lang="de-DE" sz="1600" dirty="0"/>
                    </a:p>
                  </a:txBody>
                  <a:tcPr/>
                </a:tc>
                <a:tc>
                  <a:txBody>
                    <a:bodyPr/>
                    <a:lstStyle/>
                    <a:p>
                      <a:pPr algn="l"/>
                      <a:r>
                        <a:rPr lang="de-DE" sz="1600" dirty="0" err="1"/>
                        <a:t>Sevedore</a:t>
                      </a:r>
                      <a:endParaRPr lang="de-DE" sz="1600" dirty="0"/>
                    </a:p>
                  </a:txBody>
                  <a:tcPr/>
                </a:tc>
                <a:tc>
                  <a:txBody>
                    <a:bodyPr/>
                    <a:lstStyle/>
                    <a:p>
                      <a:pPr algn="l"/>
                      <a:r>
                        <a:rPr lang="de-DE" sz="1600" dirty="0"/>
                        <a:t>Eos </a:t>
                      </a:r>
                      <a:r>
                        <a:rPr lang="de-DE" sz="1600" dirty="0" err="1"/>
                        <a:t>justo</a:t>
                      </a:r>
                      <a:endParaRPr lang="de-DE" sz="1600" dirty="0"/>
                    </a:p>
                  </a:txBody>
                  <a:tcPr/>
                </a:tc>
                <a:extLst>
                  <a:ext uri="{0D108BD9-81ED-4DB2-BD59-A6C34878D82A}">
                    <a16:rowId xmlns:a16="http://schemas.microsoft.com/office/drawing/2014/main" val="3438338400"/>
                  </a:ext>
                </a:extLst>
              </a:tr>
            </a:tbl>
          </a:graphicData>
        </a:graphic>
      </p:graphicFrame>
      <p:sp>
        <p:nvSpPr>
          <p:cNvPr id="3" name="Titel 2"/>
          <p:cNvSpPr>
            <a:spLocks noGrp="1"/>
          </p:cNvSpPr>
          <p:nvPr>
            <p:ph type="title"/>
          </p:nvPr>
        </p:nvSpPr>
        <p:spPr/>
        <p:txBody>
          <a:bodyPr/>
          <a:lstStyle/>
          <a:p>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endParaRPr lang="de-DE" dirty="0"/>
          </a:p>
        </p:txBody>
      </p:sp>
    </p:spTree>
    <p:extLst>
      <p:ext uri="{BB962C8B-B14F-4D97-AF65-F5344CB8AC3E}">
        <p14:creationId xmlns:p14="http://schemas.microsoft.com/office/powerpoint/2010/main" val="3546440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p:cNvGraphicFramePr>
            <a:graphicFrameLocks noGrp="1"/>
          </p:cNvGraphicFramePr>
          <p:nvPr>
            <p:ph idx="4294967295"/>
            <p:extLst>
              <p:ext uri="{D42A27DB-BD31-4B8C-83A1-F6EECF244321}">
                <p14:modId xmlns:p14="http://schemas.microsoft.com/office/powerpoint/2010/main" val="116114621"/>
              </p:ext>
            </p:extLst>
          </p:nvPr>
        </p:nvGraphicFramePr>
        <p:xfrm>
          <a:off x="695325" y="2168525"/>
          <a:ext cx="10801350" cy="1854200"/>
        </p:xfrm>
        <a:graphic>
          <a:graphicData uri="http://schemas.openxmlformats.org/drawingml/2006/table">
            <a:tbl>
              <a:tblPr firstRow="1" bandRow="1">
                <a:tableStyleId>{3B4B98B0-60AC-42C2-AFA5-B58CD77FA1E5}</a:tableStyleId>
              </a:tblPr>
              <a:tblGrid>
                <a:gridCol w="4706234">
                  <a:extLst>
                    <a:ext uri="{9D8B030D-6E8A-4147-A177-3AD203B41FA5}">
                      <a16:colId xmlns:a16="http://schemas.microsoft.com/office/drawing/2014/main" val="162177841"/>
                    </a:ext>
                  </a:extLst>
                </a:gridCol>
                <a:gridCol w="1523779">
                  <a:extLst>
                    <a:ext uri="{9D8B030D-6E8A-4147-A177-3AD203B41FA5}">
                      <a16:colId xmlns:a16="http://schemas.microsoft.com/office/drawing/2014/main" val="1261705713"/>
                    </a:ext>
                  </a:extLst>
                </a:gridCol>
                <a:gridCol w="1523779">
                  <a:extLst>
                    <a:ext uri="{9D8B030D-6E8A-4147-A177-3AD203B41FA5}">
                      <a16:colId xmlns:a16="http://schemas.microsoft.com/office/drawing/2014/main" val="2386941594"/>
                    </a:ext>
                  </a:extLst>
                </a:gridCol>
                <a:gridCol w="1523779">
                  <a:extLst>
                    <a:ext uri="{9D8B030D-6E8A-4147-A177-3AD203B41FA5}">
                      <a16:colId xmlns:a16="http://schemas.microsoft.com/office/drawing/2014/main" val="1103767418"/>
                    </a:ext>
                  </a:extLst>
                </a:gridCol>
                <a:gridCol w="1523779">
                  <a:extLst>
                    <a:ext uri="{9D8B030D-6E8A-4147-A177-3AD203B41FA5}">
                      <a16:colId xmlns:a16="http://schemas.microsoft.com/office/drawing/2014/main" val="3637858338"/>
                    </a:ext>
                  </a:extLst>
                </a:gridCol>
              </a:tblGrid>
              <a:tr h="370840">
                <a:tc>
                  <a:txBody>
                    <a:bodyPr/>
                    <a:lstStyle/>
                    <a:p>
                      <a:pPr lvl="0"/>
                      <a:r>
                        <a:rPr lang="de-DE" sz="1600" dirty="0"/>
                        <a:t>Benennung Spalte</a:t>
                      </a:r>
                    </a:p>
                  </a:txBody>
                  <a:tcPr>
                    <a:lnT w="12700" cap="flat" cmpd="sng" algn="ctr">
                      <a:solidFill>
                        <a:schemeClr val="tx1"/>
                      </a:solidFill>
                      <a:prstDash val="solid"/>
                      <a:round/>
                      <a:headEnd type="none" w="med" len="med"/>
                      <a:tailEnd type="none" w="med" len="med"/>
                    </a:lnT>
                  </a:tcPr>
                </a:tc>
                <a:tc>
                  <a:txBody>
                    <a:bodyPr/>
                    <a:lstStyle/>
                    <a:p>
                      <a:pPr lvl="0" algn="ctr"/>
                      <a:r>
                        <a:rPr lang="de-DE" sz="1600" dirty="0"/>
                        <a:t>Spalte</a:t>
                      </a:r>
                    </a:p>
                  </a:txBody>
                  <a:tcPr>
                    <a:lnT w="12700" cap="flat" cmpd="sng" algn="ctr">
                      <a:solidFill>
                        <a:schemeClr val="tx1"/>
                      </a:solidFill>
                      <a:prstDash val="solid"/>
                      <a:round/>
                      <a:headEnd type="none" w="med" len="med"/>
                      <a:tailEnd type="none" w="med" len="med"/>
                    </a:lnT>
                  </a:tcPr>
                </a:tc>
                <a:tc>
                  <a:txBody>
                    <a:bodyPr/>
                    <a:lstStyle/>
                    <a:p>
                      <a:pPr lvl="0" algn="ctr"/>
                      <a:r>
                        <a:rPr lang="de-DE" sz="1600" dirty="0"/>
                        <a:t>Spalte</a:t>
                      </a:r>
                    </a:p>
                  </a:txBody>
                  <a:tcPr>
                    <a:lnT w="12700" cap="flat" cmpd="sng" algn="ctr">
                      <a:solidFill>
                        <a:schemeClr val="tx1"/>
                      </a:solidFill>
                      <a:prstDash val="solid"/>
                      <a:round/>
                      <a:headEnd type="none" w="med" len="med"/>
                      <a:tailEnd type="none" w="med" len="med"/>
                    </a:lnT>
                  </a:tcPr>
                </a:tc>
                <a:tc>
                  <a:txBody>
                    <a:bodyPr/>
                    <a:lstStyle/>
                    <a:p>
                      <a:pPr lvl="0" algn="ctr"/>
                      <a:r>
                        <a:rPr lang="de-DE" sz="1600" dirty="0" err="1"/>
                        <a:t>Credits</a:t>
                      </a:r>
                      <a:endParaRPr lang="de-DE" sz="1600" dirty="0"/>
                    </a:p>
                  </a:txBody>
                  <a:tcPr>
                    <a:lnT w="12700" cap="flat" cmpd="sng" algn="ctr">
                      <a:solidFill>
                        <a:schemeClr val="tx1"/>
                      </a:solidFill>
                      <a:prstDash val="solid"/>
                      <a:round/>
                      <a:headEnd type="none" w="med" len="med"/>
                      <a:tailEnd type="none" w="med" len="med"/>
                    </a:lnT>
                  </a:tcPr>
                </a:tc>
                <a:tc>
                  <a:txBody>
                    <a:bodyPr/>
                    <a:lstStyle/>
                    <a:p>
                      <a:pPr lvl="0" algn="ctr"/>
                      <a:r>
                        <a:rPr lang="de-DE" sz="1600" dirty="0"/>
                        <a:t>Spalte</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749141284"/>
                  </a:ext>
                </a:extLst>
              </a:tr>
              <a:tr h="370840">
                <a:tc>
                  <a:txBody>
                    <a:bodyPr/>
                    <a:lstStyle/>
                    <a:p>
                      <a:r>
                        <a:rPr lang="en-US" sz="1600" dirty="0"/>
                        <a:t>2000 Degree M.Sc. Food Systems</a:t>
                      </a:r>
                      <a:endParaRPr lang="de-DE" sz="1600" dirty="0"/>
                    </a:p>
                  </a:txBody>
                  <a:tcPr/>
                </a:tc>
                <a:tc>
                  <a:txBody>
                    <a:bodyPr/>
                    <a:lstStyle/>
                    <a:p>
                      <a:pPr algn="ctr"/>
                      <a:r>
                        <a:rPr lang="de-DE" sz="1600" dirty="0"/>
                        <a:t>BE</a:t>
                      </a:r>
                    </a:p>
                  </a:txBody>
                  <a:tcPr/>
                </a:tc>
                <a:tc>
                  <a:txBody>
                    <a:bodyPr/>
                    <a:lstStyle/>
                    <a:p>
                      <a:pPr algn="ctr"/>
                      <a:r>
                        <a:rPr lang="de-DE" sz="1600" dirty="0"/>
                        <a:t>-</a:t>
                      </a:r>
                    </a:p>
                  </a:txBody>
                  <a:tcPr/>
                </a:tc>
                <a:tc>
                  <a:txBody>
                    <a:bodyPr/>
                    <a:lstStyle/>
                    <a:p>
                      <a:pPr algn="ctr"/>
                      <a:r>
                        <a:rPr lang="de-DE" sz="1600" dirty="0"/>
                        <a:t>120</a:t>
                      </a:r>
                    </a:p>
                  </a:txBody>
                  <a:tcPr/>
                </a:tc>
                <a:tc>
                  <a:txBody>
                    <a:bodyPr/>
                    <a:lstStyle/>
                    <a:p>
                      <a:pPr algn="ctr"/>
                      <a:r>
                        <a:rPr lang="de-DE" sz="1600" dirty="0"/>
                        <a:t>1.6</a:t>
                      </a:r>
                    </a:p>
                  </a:txBody>
                  <a:tcPr anchor="ctr"/>
                </a:tc>
                <a:extLst>
                  <a:ext uri="{0D108BD9-81ED-4DB2-BD59-A6C34878D82A}">
                    <a16:rowId xmlns:a16="http://schemas.microsoft.com/office/drawing/2014/main" val="28651080"/>
                  </a:ext>
                </a:extLst>
              </a:tr>
              <a:tr h="370840">
                <a:tc>
                  <a:txBody>
                    <a:bodyPr/>
                    <a:lstStyle/>
                    <a:p>
                      <a:r>
                        <a:rPr lang="de-DE" sz="1600" dirty="0"/>
                        <a:t>3000 </a:t>
                      </a:r>
                      <a:r>
                        <a:rPr lang="de-DE" sz="1600" dirty="0" err="1"/>
                        <a:t>Compulsory</a:t>
                      </a:r>
                      <a:r>
                        <a:rPr lang="de-DE" sz="1600" dirty="0"/>
                        <a:t> Modules</a:t>
                      </a:r>
                    </a:p>
                  </a:txBody>
                  <a:tcPr/>
                </a:tc>
                <a:tc>
                  <a:txBody>
                    <a:bodyPr/>
                    <a:lstStyle/>
                    <a:p>
                      <a:pPr algn="ctr"/>
                      <a:r>
                        <a:rPr lang="de-DE" sz="1600" dirty="0"/>
                        <a:t>BE</a:t>
                      </a:r>
                    </a:p>
                  </a:txBody>
                  <a:tcPr/>
                </a:tc>
                <a:tc>
                  <a:txBody>
                    <a:bodyPr/>
                    <a:lstStyle/>
                    <a:p>
                      <a:pPr algn="ctr"/>
                      <a:r>
                        <a:rPr lang="de-DE" sz="1600" dirty="0"/>
                        <a:t>-</a:t>
                      </a:r>
                    </a:p>
                  </a:txBody>
                  <a:tcPr/>
                </a:tc>
                <a:tc>
                  <a:txBody>
                    <a:bodyPr/>
                    <a:lstStyle/>
                    <a:p>
                      <a:pPr algn="ctr"/>
                      <a:r>
                        <a:rPr lang="de-DE" sz="1600" dirty="0"/>
                        <a:t>30</a:t>
                      </a:r>
                    </a:p>
                  </a:txBody>
                  <a:tcPr/>
                </a:tc>
                <a:tc>
                  <a:txBody>
                    <a:bodyPr/>
                    <a:lstStyle/>
                    <a:p>
                      <a:pPr algn="ctr"/>
                      <a:r>
                        <a:rPr lang="de-DE" sz="1600" dirty="0"/>
                        <a:t>1.8</a:t>
                      </a:r>
                    </a:p>
                  </a:txBody>
                  <a:tcPr/>
                </a:tc>
                <a:extLst>
                  <a:ext uri="{0D108BD9-81ED-4DB2-BD59-A6C34878D82A}">
                    <a16:rowId xmlns:a16="http://schemas.microsoft.com/office/drawing/2014/main" val="3582538680"/>
                  </a:ext>
                </a:extLst>
              </a:tr>
              <a:tr h="370840">
                <a:tc>
                  <a:txBody>
                    <a:bodyPr/>
                    <a:lstStyle/>
                    <a:p>
                      <a:r>
                        <a:rPr lang="en-US" sz="1600" dirty="0"/>
                        <a:t>1507-440 SPOC: Introduction to Food Systems</a:t>
                      </a:r>
                      <a:endParaRPr lang="de-DE" sz="1600" dirty="0"/>
                    </a:p>
                  </a:txBody>
                  <a:tcPr/>
                </a:tc>
                <a:tc>
                  <a:txBody>
                    <a:bodyPr/>
                    <a:lstStyle/>
                    <a:p>
                      <a:pPr algn="ctr"/>
                      <a:r>
                        <a:rPr lang="de-DE" sz="1600" dirty="0"/>
                        <a:t>BE</a:t>
                      </a:r>
                    </a:p>
                  </a:txBody>
                  <a:tcPr/>
                </a:tc>
                <a:tc>
                  <a:txBody>
                    <a:bodyPr/>
                    <a:lstStyle/>
                    <a:p>
                      <a:pPr algn="ctr"/>
                      <a:r>
                        <a:rPr lang="de-DE" sz="1600" dirty="0"/>
                        <a:t>-</a:t>
                      </a:r>
                    </a:p>
                  </a:txBody>
                  <a:tcPr/>
                </a:tc>
                <a:tc>
                  <a:txBody>
                    <a:bodyPr/>
                    <a:lstStyle/>
                    <a:p>
                      <a:pPr algn="ctr"/>
                      <a:r>
                        <a:rPr lang="de-DE" sz="1600" dirty="0"/>
                        <a:t>7.5</a:t>
                      </a:r>
                    </a:p>
                  </a:txBody>
                  <a:tcPr/>
                </a:tc>
                <a:tc>
                  <a:txBody>
                    <a:bodyPr/>
                    <a:lstStyle/>
                    <a:p>
                      <a:pPr algn="ctr"/>
                      <a:r>
                        <a:rPr lang="de-DE" sz="1600" dirty="0"/>
                        <a:t>2.3</a:t>
                      </a:r>
                    </a:p>
                  </a:txBody>
                  <a:tcPr/>
                </a:tc>
                <a:extLst>
                  <a:ext uri="{0D108BD9-81ED-4DB2-BD59-A6C34878D82A}">
                    <a16:rowId xmlns:a16="http://schemas.microsoft.com/office/drawing/2014/main" val="876436321"/>
                  </a:ext>
                </a:extLst>
              </a:tr>
              <a:tr h="370840">
                <a:tc>
                  <a:txBody>
                    <a:bodyPr/>
                    <a:lstStyle/>
                    <a:p>
                      <a:r>
                        <a:rPr lang="de-DE" sz="1600" dirty="0"/>
                        <a:t>1507-450 </a:t>
                      </a:r>
                      <a:r>
                        <a:rPr lang="de-DE" sz="1600" dirty="0" err="1"/>
                        <a:t>AgFoodTech</a:t>
                      </a:r>
                      <a:endParaRPr lang="de-DE" sz="1600" dirty="0"/>
                    </a:p>
                  </a:txBody>
                  <a:tcPr/>
                </a:tc>
                <a:tc>
                  <a:txBody>
                    <a:bodyPr/>
                    <a:lstStyle/>
                    <a:p>
                      <a:pPr algn="ctr"/>
                      <a:r>
                        <a:rPr lang="de-DE" sz="1600" dirty="0"/>
                        <a:t>BE</a:t>
                      </a:r>
                    </a:p>
                  </a:txBody>
                  <a:tcPr/>
                </a:tc>
                <a:tc>
                  <a:txBody>
                    <a:bodyPr/>
                    <a:lstStyle/>
                    <a:p>
                      <a:pPr algn="ctr"/>
                      <a:r>
                        <a:rPr lang="de-DE" sz="1600" dirty="0"/>
                        <a:t>-</a:t>
                      </a:r>
                    </a:p>
                  </a:txBody>
                  <a:tcPr/>
                </a:tc>
                <a:tc>
                  <a:txBody>
                    <a:bodyPr/>
                    <a:lstStyle/>
                    <a:p>
                      <a:pPr algn="ctr"/>
                      <a:r>
                        <a:rPr lang="de-DE" sz="1600" dirty="0"/>
                        <a:t>7.5</a:t>
                      </a:r>
                    </a:p>
                  </a:txBody>
                  <a:tcPr/>
                </a:tc>
                <a:tc>
                  <a:txBody>
                    <a:bodyPr/>
                    <a:lstStyle/>
                    <a:p>
                      <a:pPr algn="ctr"/>
                      <a:r>
                        <a:rPr lang="de-DE" sz="1600" dirty="0"/>
                        <a:t>1.7</a:t>
                      </a:r>
                    </a:p>
                  </a:txBody>
                  <a:tcPr/>
                </a:tc>
                <a:extLst>
                  <a:ext uri="{0D108BD9-81ED-4DB2-BD59-A6C34878D82A}">
                    <a16:rowId xmlns:a16="http://schemas.microsoft.com/office/drawing/2014/main" val="2182303286"/>
                  </a:ext>
                </a:extLst>
              </a:tr>
            </a:tbl>
          </a:graphicData>
        </a:graphic>
      </p:graphicFrame>
      <p:sp>
        <p:nvSpPr>
          <p:cNvPr id="3" name="Titel 2"/>
          <p:cNvSpPr>
            <a:spLocks noGrp="1"/>
          </p:cNvSpPr>
          <p:nvPr>
            <p:ph type="title"/>
          </p:nvPr>
        </p:nvSpPr>
        <p:spPr/>
        <p:txBody>
          <a:bodyPr/>
          <a:lstStyle/>
          <a:p>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endParaRPr lang="de-DE" dirty="0"/>
          </a:p>
        </p:txBody>
      </p:sp>
    </p:spTree>
    <p:extLst>
      <p:ext uri="{BB962C8B-B14F-4D97-AF65-F5344CB8AC3E}">
        <p14:creationId xmlns:p14="http://schemas.microsoft.com/office/powerpoint/2010/main" val="27827949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At </a:t>
            </a:r>
            <a:r>
              <a:rPr lang="de-DE" dirty="0" err="1"/>
              <a:t>vero</a:t>
            </a:r>
            <a:r>
              <a:rPr lang="de-DE" dirty="0"/>
              <a:t> </a:t>
            </a:r>
            <a:r>
              <a:rPr lang="de-DE" dirty="0" err="1"/>
              <a:t>eos</a:t>
            </a:r>
            <a:r>
              <a:rPr lang="de-DE" dirty="0"/>
              <a:t> et </a:t>
            </a:r>
            <a:r>
              <a:rPr lang="de-DE" dirty="0" err="1"/>
              <a:t>accusam</a:t>
            </a:r>
            <a:r>
              <a:rPr lang="de-DE" dirty="0"/>
              <a:t> et just</a:t>
            </a:r>
          </a:p>
        </p:txBody>
      </p:sp>
      <p:graphicFrame>
        <p:nvGraphicFramePr>
          <p:cNvPr id="7" name="Tabellenplatzhalter 6"/>
          <p:cNvGraphicFramePr>
            <a:graphicFrameLocks noGrp="1"/>
          </p:cNvGraphicFramePr>
          <p:nvPr>
            <p:ph type="tbl" sz="quarter" idx="10"/>
            <p:extLst>
              <p:ext uri="{D42A27DB-BD31-4B8C-83A1-F6EECF244321}">
                <p14:modId xmlns:p14="http://schemas.microsoft.com/office/powerpoint/2010/main" val="3705450487"/>
              </p:ext>
            </p:extLst>
          </p:nvPr>
        </p:nvGraphicFramePr>
        <p:xfrm>
          <a:off x="3467100" y="765175"/>
          <a:ext cx="8029576" cy="5191760"/>
        </p:xfrm>
        <a:graphic>
          <a:graphicData uri="http://schemas.openxmlformats.org/drawingml/2006/table">
            <a:tbl>
              <a:tblPr firstRow="1" bandRow="1">
                <a:tableStyleId>{3B4B98B0-60AC-42C2-AFA5-B58CD77FA1E5}</a:tableStyleId>
              </a:tblPr>
              <a:tblGrid>
                <a:gridCol w="2007394">
                  <a:extLst>
                    <a:ext uri="{9D8B030D-6E8A-4147-A177-3AD203B41FA5}">
                      <a16:colId xmlns:a16="http://schemas.microsoft.com/office/drawing/2014/main" val="123827291"/>
                    </a:ext>
                  </a:extLst>
                </a:gridCol>
                <a:gridCol w="2007394">
                  <a:extLst>
                    <a:ext uri="{9D8B030D-6E8A-4147-A177-3AD203B41FA5}">
                      <a16:colId xmlns:a16="http://schemas.microsoft.com/office/drawing/2014/main" val="1385147015"/>
                    </a:ext>
                  </a:extLst>
                </a:gridCol>
                <a:gridCol w="2007394">
                  <a:extLst>
                    <a:ext uri="{9D8B030D-6E8A-4147-A177-3AD203B41FA5}">
                      <a16:colId xmlns:a16="http://schemas.microsoft.com/office/drawing/2014/main" val="2622578119"/>
                    </a:ext>
                  </a:extLst>
                </a:gridCol>
                <a:gridCol w="2007394">
                  <a:extLst>
                    <a:ext uri="{9D8B030D-6E8A-4147-A177-3AD203B41FA5}">
                      <a16:colId xmlns:a16="http://schemas.microsoft.com/office/drawing/2014/main" val="1081591316"/>
                    </a:ext>
                  </a:extLst>
                </a:gridCol>
              </a:tblGrid>
              <a:tr h="370840">
                <a:tc>
                  <a:txBody>
                    <a:bodyPr/>
                    <a:lstStyle/>
                    <a:p>
                      <a:r>
                        <a:rPr lang="de-DE" sz="1600" dirty="0" err="1"/>
                        <a:t>Lorem</a:t>
                      </a:r>
                      <a:endParaRPr lang="de-DE" sz="1600" dirty="0"/>
                    </a:p>
                  </a:txBody>
                  <a:tcPr/>
                </a:tc>
                <a:tc>
                  <a:txBody>
                    <a:bodyPr/>
                    <a:lstStyle/>
                    <a:p>
                      <a:r>
                        <a:rPr lang="de-DE" sz="1600" dirty="0" err="1"/>
                        <a:t>Ipsum</a:t>
                      </a:r>
                      <a:endParaRPr lang="de-DE" sz="1600" dirty="0"/>
                    </a:p>
                  </a:txBody>
                  <a:tcPr/>
                </a:tc>
                <a:tc>
                  <a:txBody>
                    <a:bodyPr/>
                    <a:lstStyle/>
                    <a:p>
                      <a:r>
                        <a:rPr lang="de-DE" sz="1600" dirty="0" err="1"/>
                        <a:t>Constatur</a:t>
                      </a:r>
                      <a:endParaRPr lang="de-DE" sz="1600" dirty="0"/>
                    </a:p>
                  </a:txBody>
                  <a:tcPr/>
                </a:tc>
                <a:tc>
                  <a:txBody>
                    <a:bodyPr/>
                    <a:lstStyle/>
                    <a:p>
                      <a:r>
                        <a:rPr lang="de-DE" sz="1600" dirty="0" err="1"/>
                        <a:t>Fonumuy</a:t>
                      </a:r>
                      <a:endParaRPr lang="de-DE" sz="1600" dirty="0"/>
                    </a:p>
                  </a:txBody>
                  <a:tcPr/>
                </a:tc>
                <a:extLst>
                  <a:ext uri="{0D108BD9-81ED-4DB2-BD59-A6C34878D82A}">
                    <a16:rowId xmlns:a16="http://schemas.microsoft.com/office/drawing/2014/main" val="399438334"/>
                  </a:ext>
                </a:extLst>
              </a:tr>
              <a:tr h="370840">
                <a:tc>
                  <a:txBody>
                    <a:bodyPr/>
                    <a:lstStyle/>
                    <a:p>
                      <a:r>
                        <a:rPr lang="de-DE" sz="1600" dirty="0"/>
                        <a:t>At </a:t>
                      </a:r>
                      <a:r>
                        <a:rPr lang="de-DE" sz="1600" dirty="0" err="1"/>
                        <a:t>vero</a:t>
                      </a:r>
                      <a:r>
                        <a:rPr lang="de-DE" sz="1600" dirty="0"/>
                        <a:t> </a:t>
                      </a:r>
                    </a:p>
                  </a:txBody>
                  <a:tcPr/>
                </a:tc>
                <a:tc>
                  <a:txBody>
                    <a:bodyPr/>
                    <a:lstStyle/>
                    <a:p>
                      <a:r>
                        <a:rPr lang="de-DE" sz="1600" dirty="0"/>
                        <a:t>Eos </a:t>
                      </a:r>
                      <a:r>
                        <a:rPr lang="de-DE" sz="1600" dirty="0" err="1"/>
                        <a:t>justo</a:t>
                      </a:r>
                      <a:endParaRPr lang="de-DE" sz="1600" dirty="0"/>
                    </a:p>
                  </a:txBody>
                  <a:tcPr/>
                </a:tc>
                <a:tc>
                  <a:txBody>
                    <a:bodyPr/>
                    <a:lstStyle/>
                    <a:p>
                      <a:r>
                        <a:rPr lang="de-DE" sz="1600" dirty="0"/>
                        <a:t>Duo </a:t>
                      </a:r>
                      <a:r>
                        <a:rPr lang="de-DE" sz="1600" dirty="0" err="1"/>
                        <a:t>rebum</a:t>
                      </a:r>
                      <a:r>
                        <a:rPr lang="de-DE" sz="1600" dirty="0"/>
                        <a:t> </a:t>
                      </a:r>
                    </a:p>
                  </a:txBody>
                  <a:tcPr/>
                </a:tc>
                <a:tc>
                  <a:txBody>
                    <a:bodyPr/>
                    <a:lstStyle/>
                    <a:p>
                      <a:pPr algn="l"/>
                      <a:r>
                        <a:rPr lang="de-DE" sz="1600" dirty="0" err="1"/>
                        <a:t>Stetvila</a:t>
                      </a:r>
                      <a:endParaRPr lang="de-DE" sz="1600" dirty="0"/>
                    </a:p>
                  </a:txBody>
                  <a:tcPr/>
                </a:tc>
                <a:extLst>
                  <a:ext uri="{0D108BD9-81ED-4DB2-BD59-A6C34878D82A}">
                    <a16:rowId xmlns:a16="http://schemas.microsoft.com/office/drawing/2014/main" val="2638555553"/>
                  </a:ext>
                </a:extLst>
              </a:tr>
              <a:tr h="370840">
                <a:tc>
                  <a:txBody>
                    <a:bodyPr/>
                    <a:lstStyle/>
                    <a:p>
                      <a:r>
                        <a:rPr lang="de-DE" sz="1600" dirty="0" err="1"/>
                        <a:t>Nono</a:t>
                      </a:r>
                      <a:r>
                        <a:rPr lang="de-DE" sz="1600" dirty="0"/>
                        <a:t> </a:t>
                      </a:r>
                    </a:p>
                  </a:txBody>
                  <a:tcPr/>
                </a:tc>
                <a:tc>
                  <a:txBody>
                    <a:bodyPr/>
                    <a:lstStyle/>
                    <a:p>
                      <a:r>
                        <a:rPr lang="de-DE" sz="1600" dirty="0" err="1"/>
                        <a:t>Operkerj</a:t>
                      </a:r>
                      <a:endParaRPr lang="de-DE" sz="1600" dirty="0"/>
                    </a:p>
                  </a:txBody>
                  <a:tcPr/>
                </a:tc>
                <a:tc>
                  <a:txBody>
                    <a:bodyPr/>
                    <a:lstStyle/>
                    <a:p>
                      <a:r>
                        <a:rPr lang="de-DE" sz="1600" dirty="0"/>
                        <a:t>Amet </a:t>
                      </a:r>
                    </a:p>
                  </a:txBody>
                  <a:tcPr/>
                </a:tc>
                <a:tc>
                  <a:txBody>
                    <a:bodyPr/>
                    <a:lstStyle/>
                    <a:p>
                      <a:pPr algn="l"/>
                      <a:r>
                        <a:rPr lang="de-DE" sz="1600" dirty="0"/>
                        <a:t>Dolores</a:t>
                      </a:r>
                    </a:p>
                  </a:txBody>
                  <a:tcPr/>
                </a:tc>
                <a:extLst>
                  <a:ext uri="{0D108BD9-81ED-4DB2-BD59-A6C34878D82A}">
                    <a16:rowId xmlns:a16="http://schemas.microsoft.com/office/drawing/2014/main" val="2407589675"/>
                  </a:ext>
                </a:extLst>
              </a:tr>
              <a:tr h="370840">
                <a:tc>
                  <a:txBody>
                    <a:bodyPr/>
                    <a:lstStyle/>
                    <a:p>
                      <a:r>
                        <a:rPr lang="de-DE" sz="1600" dirty="0" err="1"/>
                        <a:t>Aliquayam</a:t>
                      </a:r>
                      <a:r>
                        <a:rPr lang="de-DE" sz="1600" dirty="0"/>
                        <a:t> </a:t>
                      </a:r>
                    </a:p>
                  </a:txBody>
                  <a:tcPr/>
                </a:tc>
                <a:tc>
                  <a:txBody>
                    <a:bodyPr/>
                    <a:lstStyle/>
                    <a:p>
                      <a:r>
                        <a:rPr lang="de-DE" sz="1600" dirty="0" err="1"/>
                        <a:t>Erat</a:t>
                      </a:r>
                      <a:r>
                        <a:rPr lang="de-DE" sz="1600" dirty="0"/>
                        <a:t> </a:t>
                      </a:r>
                    </a:p>
                  </a:txBody>
                  <a:tcPr/>
                </a:tc>
                <a:tc>
                  <a:txBody>
                    <a:bodyPr/>
                    <a:lstStyle/>
                    <a:p>
                      <a:r>
                        <a:rPr lang="de-DE" sz="1600" dirty="0" err="1"/>
                        <a:t>Sedvero</a:t>
                      </a:r>
                      <a:endParaRPr lang="de-DE" sz="1600" dirty="0"/>
                    </a:p>
                  </a:txBody>
                  <a:tcPr/>
                </a:tc>
                <a:tc>
                  <a:txBody>
                    <a:bodyPr/>
                    <a:lstStyle/>
                    <a:p>
                      <a:pPr algn="l"/>
                      <a:r>
                        <a:rPr lang="de-DE" sz="1600" dirty="0" err="1"/>
                        <a:t>Accusam</a:t>
                      </a:r>
                      <a:r>
                        <a:rPr lang="de-DE" sz="1600" dirty="0"/>
                        <a:t> </a:t>
                      </a:r>
                    </a:p>
                  </a:txBody>
                  <a:tcPr/>
                </a:tc>
                <a:extLst>
                  <a:ext uri="{0D108BD9-81ED-4DB2-BD59-A6C34878D82A}">
                    <a16:rowId xmlns:a16="http://schemas.microsoft.com/office/drawing/2014/main" val="347505957"/>
                  </a:ext>
                </a:extLst>
              </a:tr>
              <a:tr h="370840">
                <a:tc>
                  <a:txBody>
                    <a:bodyPr/>
                    <a:lstStyle/>
                    <a:p>
                      <a:r>
                        <a:rPr lang="de-DE" sz="1600" dirty="0" err="1"/>
                        <a:t>Operkerj</a:t>
                      </a:r>
                      <a:endParaRPr lang="de-DE" sz="1600" dirty="0"/>
                    </a:p>
                  </a:txBody>
                  <a:tcPr/>
                </a:tc>
                <a:tc>
                  <a:txBody>
                    <a:bodyPr/>
                    <a:lstStyle/>
                    <a:p>
                      <a:r>
                        <a:rPr lang="de-DE" sz="1600" dirty="0"/>
                        <a:t>Amet </a:t>
                      </a:r>
                    </a:p>
                  </a:txBody>
                  <a:tcPr/>
                </a:tc>
                <a:tc>
                  <a:txBody>
                    <a:bodyPr/>
                    <a:lstStyle/>
                    <a:p>
                      <a:r>
                        <a:rPr lang="de-DE" sz="1600" dirty="0"/>
                        <a:t>Dolores</a:t>
                      </a:r>
                    </a:p>
                  </a:txBody>
                  <a:tcPr/>
                </a:tc>
                <a:tc>
                  <a:txBody>
                    <a:bodyPr/>
                    <a:lstStyle/>
                    <a:p>
                      <a:pPr algn="l"/>
                      <a:r>
                        <a:rPr lang="de-DE" sz="1600" dirty="0" err="1"/>
                        <a:t>Gubergren</a:t>
                      </a:r>
                      <a:endParaRPr lang="de-DE" sz="1600" dirty="0"/>
                    </a:p>
                  </a:txBody>
                  <a:tcPr/>
                </a:tc>
                <a:extLst>
                  <a:ext uri="{0D108BD9-81ED-4DB2-BD59-A6C34878D82A}">
                    <a16:rowId xmlns:a16="http://schemas.microsoft.com/office/drawing/2014/main" val="3386143333"/>
                  </a:ext>
                </a:extLst>
              </a:tr>
              <a:tr h="370840">
                <a:tc>
                  <a:txBody>
                    <a:bodyPr/>
                    <a:lstStyle/>
                    <a:p>
                      <a:r>
                        <a:rPr lang="de-DE" sz="1600" dirty="0"/>
                        <a:t>Eos </a:t>
                      </a:r>
                      <a:r>
                        <a:rPr lang="de-DE" sz="1600" dirty="0" err="1"/>
                        <a:t>justo</a:t>
                      </a:r>
                      <a:endParaRPr lang="de-DE" sz="1600" dirty="0"/>
                    </a:p>
                  </a:txBody>
                  <a:tcPr/>
                </a:tc>
                <a:tc>
                  <a:txBody>
                    <a:bodyPr/>
                    <a:lstStyle/>
                    <a:p>
                      <a:r>
                        <a:rPr lang="de-DE" sz="1600" dirty="0"/>
                        <a:t>Duo </a:t>
                      </a:r>
                      <a:r>
                        <a:rPr lang="de-DE" sz="1600" dirty="0" err="1"/>
                        <a:t>rebum</a:t>
                      </a:r>
                      <a:r>
                        <a:rPr lang="de-DE" sz="1600" dirty="0"/>
                        <a:t> </a:t>
                      </a:r>
                    </a:p>
                  </a:txBody>
                  <a:tcPr/>
                </a:tc>
                <a:tc>
                  <a:txBody>
                    <a:bodyPr/>
                    <a:lstStyle/>
                    <a:p>
                      <a:r>
                        <a:rPr lang="de-DE" sz="1600" dirty="0" err="1"/>
                        <a:t>Stetvila</a:t>
                      </a:r>
                      <a:endParaRPr lang="de-DE" sz="1600" dirty="0"/>
                    </a:p>
                  </a:txBody>
                  <a:tcPr/>
                </a:tc>
                <a:tc>
                  <a:txBody>
                    <a:bodyPr/>
                    <a:lstStyle/>
                    <a:p>
                      <a:pPr algn="l"/>
                      <a:r>
                        <a:rPr lang="de-DE" sz="1600" dirty="0" err="1"/>
                        <a:t>Sevedore</a:t>
                      </a:r>
                      <a:endParaRPr lang="de-DE" sz="1600" dirty="0"/>
                    </a:p>
                  </a:txBody>
                  <a:tcPr/>
                </a:tc>
                <a:extLst>
                  <a:ext uri="{0D108BD9-81ED-4DB2-BD59-A6C34878D82A}">
                    <a16:rowId xmlns:a16="http://schemas.microsoft.com/office/drawing/2014/main" val="295925352"/>
                  </a:ext>
                </a:extLst>
              </a:tr>
              <a:tr h="370840">
                <a:tc>
                  <a:txBody>
                    <a:bodyPr/>
                    <a:lstStyle/>
                    <a:p>
                      <a:r>
                        <a:rPr lang="de-DE" sz="1600" dirty="0" err="1"/>
                        <a:t>Aliquayam</a:t>
                      </a:r>
                      <a:r>
                        <a:rPr lang="de-DE" sz="1600" dirty="0"/>
                        <a:t> </a:t>
                      </a:r>
                    </a:p>
                  </a:txBody>
                  <a:tcPr/>
                </a:tc>
                <a:tc>
                  <a:txBody>
                    <a:bodyPr/>
                    <a:lstStyle/>
                    <a:p>
                      <a:r>
                        <a:rPr lang="de-DE" sz="1600" dirty="0" err="1"/>
                        <a:t>Erat</a:t>
                      </a:r>
                      <a:r>
                        <a:rPr lang="de-DE" sz="1600" dirty="0"/>
                        <a:t> </a:t>
                      </a:r>
                    </a:p>
                  </a:txBody>
                  <a:tcPr/>
                </a:tc>
                <a:tc>
                  <a:txBody>
                    <a:bodyPr/>
                    <a:lstStyle/>
                    <a:p>
                      <a:r>
                        <a:rPr lang="de-DE" sz="1600" dirty="0" err="1"/>
                        <a:t>Sedvero</a:t>
                      </a:r>
                      <a:endParaRPr lang="de-DE" sz="1600" dirty="0"/>
                    </a:p>
                  </a:txBody>
                  <a:tcPr/>
                </a:tc>
                <a:tc>
                  <a:txBody>
                    <a:bodyPr/>
                    <a:lstStyle/>
                    <a:p>
                      <a:pPr algn="l"/>
                      <a:r>
                        <a:rPr lang="de-DE" sz="1600" dirty="0" err="1"/>
                        <a:t>Accusam</a:t>
                      </a:r>
                      <a:r>
                        <a:rPr lang="de-DE" sz="1600" dirty="0"/>
                        <a:t> </a:t>
                      </a:r>
                    </a:p>
                  </a:txBody>
                  <a:tcPr/>
                </a:tc>
                <a:extLst>
                  <a:ext uri="{0D108BD9-81ED-4DB2-BD59-A6C34878D82A}">
                    <a16:rowId xmlns:a16="http://schemas.microsoft.com/office/drawing/2014/main" val="712455203"/>
                  </a:ext>
                </a:extLst>
              </a:tr>
              <a:tr h="370840">
                <a:tc>
                  <a:txBody>
                    <a:bodyPr/>
                    <a:lstStyle/>
                    <a:p>
                      <a:r>
                        <a:rPr lang="de-DE" sz="1600" dirty="0"/>
                        <a:t>At </a:t>
                      </a:r>
                      <a:r>
                        <a:rPr lang="de-DE" sz="1600" dirty="0" err="1"/>
                        <a:t>vero</a:t>
                      </a:r>
                      <a:r>
                        <a:rPr lang="de-DE" sz="1600" dirty="0"/>
                        <a:t> </a:t>
                      </a:r>
                    </a:p>
                  </a:txBody>
                  <a:tcPr/>
                </a:tc>
                <a:tc>
                  <a:txBody>
                    <a:bodyPr/>
                    <a:lstStyle/>
                    <a:p>
                      <a:r>
                        <a:rPr lang="de-DE" sz="1600" dirty="0"/>
                        <a:t>Eos </a:t>
                      </a:r>
                      <a:r>
                        <a:rPr lang="de-DE" sz="1600" dirty="0" err="1"/>
                        <a:t>justo</a:t>
                      </a:r>
                      <a:endParaRPr lang="de-DE" sz="1600" dirty="0"/>
                    </a:p>
                  </a:txBody>
                  <a:tcPr/>
                </a:tc>
                <a:tc>
                  <a:txBody>
                    <a:bodyPr/>
                    <a:lstStyle/>
                    <a:p>
                      <a:r>
                        <a:rPr lang="de-DE" sz="1600" dirty="0"/>
                        <a:t>Duo </a:t>
                      </a:r>
                      <a:r>
                        <a:rPr lang="de-DE" sz="1600" dirty="0" err="1"/>
                        <a:t>rebum</a:t>
                      </a:r>
                      <a:r>
                        <a:rPr lang="de-DE" sz="1600" dirty="0"/>
                        <a:t> </a:t>
                      </a:r>
                    </a:p>
                  </a:txBody>
                  <a:tcPr/>
                </a:tc>
                <a:tc>
                  <a:txBody>
                    <a:bodyPr/>
                    <a:lstStyle/>
                    <a:p>
                      <a:pPr algn="l"/>
                      <a:r>
                        <a:rPr lang="de-DE" sz="1600" dirty="0" err="1"/>
                        <a:t>Stetvila</a:t>
                      </a:r>
                      <a:endParaRPr lang="de-DE" sz="1600" dirty="0"/>
                    </a:p>
                  </a:txBody>
                  <a:tcPr/>
                </a:tc>
                <a:extLst>
                  <a:ext uri="{0D108BD9-81ED-4DB2-BD59-A6C34878D82A}">
                    <a16:rowId xmlns:a16="http://schemas.microsoft.com/office/drawing/2014/main" val="2931877898"/>
                  </a:ext>
                </a:extLst>
              </a:tr>
              <a:tr h="370840">
                <a:tc>
                  <a:txBody>
                    <a:bodyPr/>
                    <a:lstStyle/>
                    <a:p>
                      <a:r>
                        <a:rPr lang="de-DE" sz="1600" dirty="0" err="1"/>
                        <a:t>Operkerj</a:t>
                      </a:r>
                      <a:endParaRPr lang="de-DE" sz="1600" dirty="0"/>
                    </a:p>
                  </a:txBody>
                  <a:tcPr/>
                </a:tc>
                <a:tc>
                  <a:txBody>
                    <a:bodyPr/>
                    <a:lstStyle/>
                    <a:p>
                      <a:r>
                        <a:rPr lang="de-DE" sz="1600" dirty="0"/>
                        <a:t>Amet </a:t>
                      </a:r>
                    </a:p>
                  </a:txBody>
                  <a:tcPr/>
                </a:tc>
                <a:tc>
                  <a:txBody>
                    <a:bodyPr/>
                    <a:lstStyle/>
                    <a:p>
                      <a:r>
                        <a:rPr lang="de-DE" sz="1600" dirty="0"/>
                        <a:t>Dolores</a:t>
                      </a:r>
                    </a:p>
                  </a:txBody>
                  <a:tcPr/>
                </a:tc>
                <a:tc>
                  <a:txBody>
                    <a:bodyPr/>
                    <a:lstStyle/>
                    <a:p>
                      <a:pPr algn="l"/>
                      <a:r>
                        <a:rPr lang="de-DE" sz="1600" dirty="0" err="1"/>
                        <a:t>Gubergren</a:t>
                      </a:r>
                      <a:endParaRPr lang="de-DE" sz="1600" dirty="0"/>
                    </a:p>
                  </a:txBody>
                  <a:tcPr/>
                </a:tc>
                <a:extLst>
                  <a:ext uri="{0D108BD9-81ED-4DB2-BD59-A6C34878D82A}">
                    <a16:rowId xmlns:a16="http://schemas.microsoft.com/office/drawing/2014/main" val="2718969625"/>
                  </a:ext>
                </a:extLst>
              </a:tr>
              <a:tr h="370840">
                <a:tc>
                  <a:txBody>
                    <a:bodyPr/>
                    <a:lstStyle/>
                    <a:p>
                      <a:r>
                        <a:rPr lang="de-DE" sz="1600" dirty="0"/>
                        <a:t>Eos </a:t>
                      </a:r>
                      <a:r>
                        <a:rPr lang="de-DE" sz="1600" dirty="0" err="1"/>
                        <a:t>justo</a:t>
                      </a:r>
                      <a:endParaRPr lang="de-DE" sz="1600" dirty="0"/>
                    </a:p>
                  </a:txBody>
                  <a:tcPr/>
                </a:tc>
                <a:tc>
                  <a:txBody>
                    <a:bodyPr/>
                    <a:lstStyle/>
                    <a:p>
                      <a:r>
                        <a:rPr lang="de-DE" sz="1600" dirty="0"/>
                        <a:t>Duo </a:t>
                      </a:r>
                      <a:r>
                        <a:rPr lang="de-DE" sz="1600" dirty="0" err="1"/>
                        <a:t>rebum</a:t>
                      </a:r>
                      <a:r>
                        <a:rPr lang="de-DE" sz="1600" dirty="0"/>
                        <a:t> </a:t>
                      </a:r>
                    </a:p>
                  </a:txBody>
                  <a:tcPr/>
                </a:tc>
                <a:tc>
                  <a:txBody>
                    <a:bodyPr/>
                    <a:lstStyle/>
                    <a:p>
                      <a:r>
                        <a:rPr lang="de-DE" sz="1600" dirty="0" err="1"/>
                        <a:t>Stetvila</a:t>
                      </a:r>
                      <a:endParaRPr lang="de-DE" sz="1600" dirty="0"/>
                    </a:p>
                  </a:txBody>
                  <a:tcPr/>
                </a:tc>
                <a:tc>
                  <a:txBody>
                    <a:bodyPr/>
                    <a:lstStyle/>
                    <a:p>
                      <a:pPr algn="l"/>
                      <a:r>
                        <a:rPr lang="de-DE" sz="1600" dirty="0" err="1"/>
                        <a:t>Sevedore</a:t>
                      </a:r>
                      <a:endParaRPr lang="de-DE" sz="1600" dirty="0"/>
                    </a:p>
                  </a:txBody>
                  <a:tcPr/>
                </a:tc>
                <a:extLst>
                  <a:ext uri="{0D108BD9-81ED-4DB2-BD59-A6C34878D82A}">
                    <a16:rowId xmlns:a16="http://schemas.microsoft.com/office/drawing/2014/main" val="1791228552"/>
                  </a:ext>
                </a:extLst>
              </a:tr>
              <a:tr h="370840">
                <a:tc>
                  <a:txBody>
                    <a:bodyPr/>
                    <a:lstStyle/>
                    <a:p>
                      <a:r>
                        <a:rPr lang="de-DE" sz="1600" dirty="0" err="1"/>
                        <a:t>Aliquayam</a:t>
                      </a:r>
                      <a:r>
                        <a:rPr lang="de-DE" sz="1600" dirty="0"/>
                        <a:t> </a:t>
                      </a:r>
                    </a:p>
                  </a:txBody>
                  <a:tcPr/>
                </a:tc>
                <a:tc>
                  <a:txBody>
                    <a:bodyPr/>
                    <a:lstStyle/>
                    <a:p>
                      <a:r>
                        <a:rPr lang="de-DE" sz="1600" dirty="0" err="1"/>
                        <a:t>Erat</a:t>
                      </a:r>
                      <a:r>
                        <a:rPr lang="de-DE" sz="1600" dirty="0"/>
                        <a:t> </a:t>
                      </a:r>
                    </a:p>
                  </a:txBody>
                  <a:tcPr/>
                </a:tc>
                <a:tc>
                  <a:txBody>
                    <a:bodyPr/>
                    <a:lstStyle/>
                    <a:p>
                      <a:r>
                        <a:rPr lang="de-DE" sz="1600" dirty="0" err="1"/>
                        <a:t>Sedvero</a:t>
                      </a:r>
                      <a:endParaRPr lang="de-DE" sz="1600" dirty="0"/>
                    </a:p>
                  </a:txBody>
                  <a:tcPr/>
                </a:tc>
                <a:tc>
                  <a:txBody>
                    <a:bodyPr/>
                    <a:lstStyle/>
                    <a:p>
                      <a:pPr algn="l"/>
                      <a:r>
                        <a:rPr lang="de-DE" sz="1600" dirty="0" err="1"/>
                        <a:t>Accusam</a:t>
                      </a:r>
                      <a:r>
                        <a:rPr lang="de-DE" sz="1600" dirty="0"/>
                        <a:t> </a:t>
                      </a:r>
                    </a:p>
                  </a:txBody>
                  <a:tcPr/>
                </a:tc>
                <a:extLst>
                  <a:ext uri="{0D108BD9-81ED-4DB2-BD59-A6C34878D82A}">
                    <a16:rowId xmlns:a16="http://schemas.microsoft.com/office/drawing/2014/main" val="1335963205"/>
                  </a:ext>
                </a:extLst>
              </a:tr>
              <a:tr h="370840">
                <a:tc>
                  <a:txBody>
                    <a:bodyPr/>
                    <a:lstStyle/>
                    <a:p>
                      <a:r>
                        <a:rPr lang="de-DE" sz="1600" dirty="0" err="1"/>
                        <a:t>Operkerj</a:t>
                      </a:r>
                      <a:endParaRPr lang="de-DE" sz="1600" dirty="0"/>
                    </a:p>
                  </a:txBody>
                  <a:tcPr/>
                </a:tc>
                <a:tc>
                  <a:txBody>
                    <a:bodyPr/>
                    <a:lstStyle/>
                    <a:p>
                      <a:r>
                        <a:rPr lang="de-DE" sz="1600" dirty="0"/>
                        <a:t>Amet </a:t>
                      </a:r>
                    </a:p>
                  </a:txBody>
                  <a:tcPr/>
                </a:tc>
                <a:tc>
                  <a:txBody>
                    <a:bodyPr/>
                    <a:lstStyle/>
                    <a:p>
                      <a:r>
                        <a:rPr lang="de-DE" sz="1600" dirty="0"/>
                        <a:t>Dolores</a:t>
                      </a:r>
                    </a:p>
                  </a:txBody>
                  <a:tcPr/>
                </a:tc>
                <a:tc>
                  <a:txBody>
                    <a:bodyPr/>
                    <a:lstStyle/>
                    <a:p>
                      <a:pPr algn="l"/>
                      <a:r>
                        <a:rPr lang="de-DE" sz="1600" dirty="0" err="1"/>
                        <a:t>Gubergren</a:t>
                      </a:r>
                      <a:endParaRPr lang="de-DE" sz="1600" dirty="0"/>
                    </a:p>
                  </a:txBody>
                  <a:tcPr/>
                </a:tc>
                <a:extLst>
                  <a:ext uri="{0D108BD9-81ED-4DB2-BD59-A6C34878D82A}">
                    <a16:rowId xmlns:a16="http://schemas.microsoft.com/office/drawing/2014/main" val="2730994101"/>
                  </a:ext>
                </a:extLst>
              </a:tr>
              <a:tr h="370840">
                <a:tc>
                  <a:txBody>
                    <a:bodyPr/>
                    <a:lstStyle/>
                    <a:p>
                      <a:r>
                        <a:rPr lang="de-DE" sz="1600" dirty="0"/>
                        <a:t>Eos </a:t>
                      </a:r>
                      <a:r>
                        <a:rPr lang="de-DE" sz="1600" dirty="0" err="1"/>
                        <a:t>justo</a:t>
                      </a:r>
                      <a:endParaRPr lang="de-DE" sz="1600" dirty="0"/>
                    </a:p>
                  </a:txBody>
                  <a:tcPr/>
                </a:tc>
                <a:tc>
                  <a:txBody>
                    <a:bodyPr/>
                    <a:lstStyle/>
                    <a:p>
                      <a:r>
                        <a:rPr lang="de-DE" sz="1600" dirty="0"/>
                        <a:t>Duo </a:t>
                      </a:r>
                      <a:r>
                        <a:rPr lang="de-DE" sz="1600" dirty="0" err="1"/>
                        <a:t>rebum</a:t>
                      </a:r>
                      <a:r>
                        <a:rPr lang="de-DE" sz="1600" dirty="0"/>
                        <a:t> </a:t>
                      </a:r>
                    </a:p>
                  </a:txBody>
                  <a:tcPr/>
                </a:tc>
                <a:tc>
                  <a:txBody>
                    <a:bodyPr/>
                    <a:lstStyle/>
                    <a:p>
                      <a:r>
                        <a:rPr lang="de-DE" sz="1600" dirty="0" err="1"/>
                        <a:t>Stetvila</a:t>
                      </a:r>
                      <a:endParaRPr lang="de-DE" sz="1600" dirty="0"/>
                    </a:p>
                  </a:txBody>
                  <a:tcPr/>
                </a:tc>
                <a:tc>
                  <a:txBody>
                    <a:bodyPr/>
                    <a:lstStyle/>
                    <a:p>
                      <a:pPr algn="l"/>
                      <a:r>
                        <a:rPr lang="de-DE" sz="1600" dirty="0" err="1"/>
                        <a:t>Sevedore</a:t>
                      </a:r>
                      <a:endParaRPr lang="de-DE" sz="1600" dirty="0"/>
                    </a:p>
                  </a:txBody>
                  <a:tcPr/>
                </a:tc>
                <a:extLst>
                  <a:ext uri="{0D108BD9-81ED-4DB2-BD59-A6C34878D82A}">
                    <a16:rowId xmlns:a16="http://schemas.microsoft.com/office/drawing/2014/main" val="3855632437"/>
                  </a:ext>
                </a:extLst>
              </a:tr>
              <a:tr h="370840">
                <a:tc>
                  <a:txBody>
                    <a:bodyPr/>
                    <a:lstStyle/>
                    <a:p>
                      <a:r>
                        <a:rPr lang="de-DE" sz="1600" dirty="0" err="1"/>
                        <a:t>Aliquayam</a:t>
                      </a:r>
                      <a:r>
                        <a:rPr lang="de-DE" sz="1600" dirty="0"/>
                        <a:t> </a:t>
                      </a:r>
                    </a:p>
                  </a:txBody>
                  <a:tcPr/>
                </a:tc>
                <a:tc>
                  <a:txBody>
                    <a:bodyPr/>
                    <a:lstStyle/>
                    <a:p>
                      <a:r>
                        <a:rPr lang="de-DE" sz="1600" dirty="0" err="1"/>
                        <a:t>Erat</a:t>
                      </a:r>
                      <a:r>
                        <a:rPr lang="de-DE" sz="1600" dirty="0"/>
                        <a:t> </a:t>
                      </a:r>
                    </a:p>
                  </a:txBody>
                  <a:tcPr/>
                </a:tc>
                <a:tc>
                  <a:txBody>
                    <a:bodyPr/>
                    <a:lstStyle/>
                    <a:p>
                      <a:r>
                        <a:rPr lang="de-DE" sz="1600" dirty="0" err="1"/>
                        <a:t>Sedvero</a:t>
                      </a:r>
                      <a:endParaRPr lang="de-DE" sz="1600" dirty="0"/>
                    </a:p>
                  </a:txBody>
                  <a:tcPr/>
                </a:tc>
                <a:tc>
                  <a:txBody>
                    <a:bodyPr/>
                    <a:lstStyle/>
                    <a:p>
                      <a:pPr algn="l"/>
                      <a:r>
                        <a:rPr lang="de-DE" sz="1600" dirty="0" err="1"/>
                        <a:t>Accusam</a:t>
                      </a:r>
                      <a:r>
                        <a:rPr lang="de-DE" sz="1600" dirty="0"/>
                        <a:t> </a:t>
                      </a:r>
                    </a:p>
                  </a:txBody>
                  <a:tcPr/>
                </a:tc>
                <a:extLst>
                  <a:ext uri="{0D108BD9-81ED-4DB2-BD59-A6C34878D82A}">
                    <a16:rowId xmlns:a16="http://schemas.microsoft.com/office/drawing/2014/main" val="3829653676"/>
                  </a:ext>
                </a:extLst>
              </a:tr>
            </a:tbl>
          </a:graphicData>
        </a:graphic>
      </p:graphicFrame>
    </p:spTree>
    <p:extLst>
      <p:ext uri="{BB962C8B-B14F-4D97-AF65-F5344CB8AC3E}">
        <p14:creationId xmlns:p14="http://schemas.microsoft.com/office/powerpoint/2010/main" val="31983594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Lorem</a:t>
            </a:r>
            <a:r>
              <a:rPr lang="de-DE" dirty="0"/>
              <a:t> </a:t>
            </a:r>
            <a:r>
              <a:rPr lang="de-DE" dirty="0" err="1"/>
              <a:t>Aliquayam</a:t>
            </a:r>
            <a:r>
              <a:rPr lang="de-DE" dirty="0"/>
              <a:t> </a:t>
            </a:r>
            <a:r>
              <a:rPr lang="de-DE" dirty="0" err="1"/>
              <a:t>Erat</a:t>
            </a:r>
            <a:br>
              <a:rPr lang="de-DE" dirty="0"/>
            </a:br>
            <a:r>
              <a:rPr lang="de-DE" dirty="0" err="1"/>
              <a:t>eusdkjf</a:t>
            </a:r>
            <a:r>
              <a:rPr lang="de-DE" dirty="0"/>
              <a:t> </a:t>
            </a:r>
            <a:r>
              <a:rPr lang="de-DE" dirty="0" err="1"/>
              <a:t>sdkrj</a:t>
            </a:r>
            <a:endParaRPr lang="de-DE" dirty="0"/>
          </a:p>
        </p:txBody>
      </p:sp>
      <p:graphicFrame>
        <p:nvGraphicFramePr>
          <p:cNvPr id="9" name="Tabellenplatzhalter 8"/>
          <p:cNvGraphicFramePr>
            <a:graphicFrameLocks noGrp="1"/>
          </p:cNvGraphicFramePr>
          <p:nvPr>
            <p:ph type="tbl" sz="quarter" idx="10"/>
            <p:extLst>
              <p:ext uri="{D42A27DB-BD31-4B8C-83A1-F6EECF244321}">
                <p14:modId xmlns:p14="http://schemas.microsoft.com/office/powerpoint/2010/main" val="4225479455"/>
              </p:ext>
            </p:extLst>
          </p:nvPr>
        </p:nvGraphicFramePr>
        <p:xfrm>
          <a:off x="6275388" y="765175"/>
          <a:ext cx="5221288" cy="3708400"/>
        </p:xfrm>
        <a:graphic>
          <a:graphicData uri="http://schemas.openxmlformats.org/drawingml/2006/table">
            <a:tbl>
              <a:tblPr firstRow="1" bandRow="1">
                <a:tableStyleId>{3B4B98B0-60AC-42C2-AFA5-B58CD77FA1E5}</a:tableStyleId>
              </a:tblPr>
              <a:tblGrid>
                <a:gridCol w="2610644">
                  <a:extLst>
                    <a:ext uri="{9D8B030D-6E8A-4147-A177-3AD203B41FA5}">
                      <a16:colId xmlns:a16="http://schemas.microsoft.com/office/drawing/2014/main" val="3513817678"/>
                    </a:ext>
                  </a:extLst>
                </a:gridCol>
                <a:gridCol w="2610644">
                  <a:extLst>
                    <a:ext uri="{9D8B030D-6E8A-4147-A177-3AD203B41FA5}">
                      <a16:colId xmlns:a16="http://schemas.microsoft.com/office/drawing/2014/main" val="469649689"/>
                    </a:ext>
                  </a:extLst>
                </a:gridCol>
              </a:tblGrid>
              <a:tr h="370840">
                <a:tc>
                  <a:txBody>
                    <a:bodyPr/>
                    <a:lstStyle/>
                    <a:p>
                      <a:r>
                        <a:rPr lang="de-DE" sz="1600" dirty="0" err="1"/>
                        <a:t>Lorem</a:t>
                      </a:r>
                      <a:endParaRPr lang="de-DE" sz="1600" dirty="0"/>
                    </a:p>
                  </a:txBody>
                  <a:tcPr/>
                </a:tc>
                <a:tc>
                  <a:txBody>
                    <a:bodyPr/>
                    <a:lstStyle/>
                    <a:p>
                      <a:r>
                        <a:rPr lang="de-DE" sz="1600" dirty="0" err="1"/>
                        <a:t>Ipsum</a:t>
                      </a:r>
                      <a:endParaRPr lang="de-DE" sz="1600" dirty="0"/>
                    </a:p>
                  </a:txBody>
                  <a:tcPr/>
                </a:tc>
                <a:extLst>
                  <a:ext uri="{0D108BD9-81ED-4DB2-BD59-A6C34878D82A}">
                    <a16:rowId xmlns:a16="http://schemas.microsoft.com/office/drawing/2014/main" val="4294375217"/>
                  </a:ext>
                </a:extLst>
              </a:tr>
              <a:tr h="370840">
                <a:tc>
                  <a:txBody>
                    <a:bodyPr/>
                    <a:lstStyle/>
                    <a:p>
                      <a:r>
                        <a:rPr lang="de-DE" sz="1600" dirty="0"/>
                        <a:t>At </a:t>
                      </a:r>
                      <a:r>
                        <a:rPr lang="de-DE" sz="1600" dirty="0" err="1"/>
                        <a:t>vero</a:t>
                      </a:r>
                      <a:r>
                        <a:rPr lang="de-DE" sz="1600" dirty="0"/>
                        <a:t> </a:t>
                      </a:r>
                    </a:p>
                  </a:txBody>
                  <a:tcPr/>
                </a:tc>
                <a:tc>
                  <a:txBody>
                    <a:bodyPr/>
                    <a:lstStyle/>
                    <a:p>
                      <a:r>
                        <a:rPr lang="de-DE" sz="1600" dirty="0"/>
                        <a:t>Eos </a:t>
                      </a:r>
                      <a:r>
                        <a:rPr lang="de-DE" sz="1600" dirty="0" err="1"/>
                        <a:t>justo</a:t>
                      </a:r>
                      <a:endParaRPr lang="de-DE" sz="1600" dirty="0"/>
                    </a:p>
                  </a:txBody>
                  <a:tcPr/>
                </a:tc>
                <a:extLst>
                  <a:ext uri="{0D108BD9-81ED-4DB2-BD59-A6C34878D82A}">
                    <a16:rowId xmlns:a16="http://schemas.microsoft.com/office/drawing/2014/main" val="767666937"/>
                  </a:ext>
                </a:extLst>
              </a:tr>
              <a:tr h="370840">
                <a:tc>
                  <a:txBody>
                    <a:bodyPr/>
                    <a:lstStyle/>
                    <a:p>
                      <a:r>
                        <a:rPr lang="de-DE" sz="1600" dirty="0" err="1"/>
                        <a:t>Nono</a:t>
                      </a:r>
                      <a:r>
                        <a:rPr lang="de-DE" sz="1600" dirty="0"/>
                        <a:t> </a:t>
                      </a:r>
                    </a:p>
                  </a:txBody>
                  <a:tcPr/>
                </a:tc>
                <a:tc>
                  <a:txBody>
                    <a:bodyPr/>
                    <a:lstStyle/>
                    <a:p>
                      <a:r>
                        <a:rPr lang="de-DE" sz="1600" dirty="0" err="1"/>
                        <a:t>Operkerj</a:t>
                      </a:r>
                      <a:endParaRPr lang="de-DE" sz="1600" dirty="0"/>
                    </a:p>
                  </a:txBody>
                  <a:tcPr/>
                </a:tc>
                <a:extLst>
                  <a:ext uri="{0D108BD9-81ED-4DB2-BD59-A6C34878D82A}">
                    <a16:rowId xmlns:a16="http://schemas.microsoft.com/office/drawing/2014/main" val="2947970054"/>
                  </a:ext>
                </a:extLst>
              </a:tr>
              <a:tr h="370840">
                <a:tc>
                  <a:txBody>
                    <a:bodyPr/>
                    <a:lstStyle/>
                    <a:p>
                      <a:r>
                        <a:rPr lang="de-DE" sz="1600" dirty="0" err="1"/>
                        <a:t>Aliquayam</a:t>
                      </a:r>
                      <a:r>
                        <a:rPr lang="de-DE" sz="1600" dirty="0"/>
                        <a:t> </a:t>
                      </a:r>
                    </a:p>
                  </a:txBody>
                  <a:tcPr/>
                </a:tc>
                <a:tc>
                  <a:txBody>
                    <a:bodyPr/>
                    <a:lstStyle/>
                    <a:p>
                      <a:r>
                        <a:rPr lang="de-DE" sz="1600" dirty="0" err="1"/>
                        <a:t>Erat</a:t>
                      </a:r>
                      <a:r>
                        <a:rPr lang="de-DE" sz="1600" dirty="0"/>
                        <a:t> </a:t>
                      </a:r>
                    </a:p>
                  </a:txBody>
                  <a:tcPr/>
                </a:tc>
                <a:extLst>
                  <a:ext uri="{0D108BD9-81ED-4DB2-BD59-A6C34878D82A}">
                    <a16:rowId xmlns:a16="http://schemas.microsoft.com/office/drawing/2014/main" val="3576502424"/>
                  </a:ext>
                </a:extLst>
              </a:tr>
              <a:tr h="370840">
                <a:tc>
                  <a:txBody>
                    <a:bodyPr/>
                    <a:lstStyle/>
                    <a:p>
                      <a:r>
                        <a:rPr lang="de-DE" sz="1600" dirty="0" err="1"/>
                        <a:t>Operkerj</a:t>
                      </a:r>
                      <a:endParaRPr lang="de-DE" sz="1600" dirty="0"/>
                    </a:p>
                  </a:txBody>
                  <a:tcPr/>
                </a:tc>
                <a:tc>
                  <a:txBody>
                    <a:bodyPr/>
                    <a:lstStyle/>
                    <a:p>
                      <a:r>
                        <a:rPr lang="de-DE" sz="1600" dirty="0"/>
                        <a:t>Amet </a:t>
                      </a:r>
                    </a:p>
                  </a:txBody>
                  <a:tcPr/>
                </a:tc>
                <a:extLst>
                  <a:ext uri="{0D108BD9-81ED-4DB2-BD59-A6C34878D82A}">
                    <a16:rowId xmlns:a16="http://schemas.microsoft.com/office/drawing/2014/main" val="2704329883"/>
                  </a:ext>
                </a:extLst>
              </a:tr>
              <a:tr h="370840">
                <a:tc>
                  <a:txBody>
                    <a:bodyPr/>
                    <a:lstStyle/>
                    <a:p>
                      <a:r>
                        <a:rPr lang="de-DE" sz="1600" dirty="0"/>
                        <a:t>Eos </a:t>
                      </a:r>
                      <a:r>
                        <a:rPr lang="de-DE" sz="1600" dirty="0" err="1"/>
                        <a:t>justo</a:t>
                      </a:r>
                      <a:endParaRPr lang="de-DE" sz="1600" dirty="0"/>
                    </a:p>
                  </a:txBody>
                  <a:tcPr/>
                </a:tc>
                <a:tc>
                  <a:txBody>
                    <a:bodyPr/>
                    <a:lstStyle/>
                    <a:p>
                      <a:r>
                        <a:rPr lang="de-DE" sz="1600" dirty="0"/>
                        <a:t>Duo </a:t>
                      </a:r>
                      <a:r>
                        <a:rPr lang="de-DE" sz="1600" dirty="0" err="1"/>
                        <a:t>rebum</a:t>
                      </a:r>
                      <a:r>
                        <a:rPr lang="de-DE" sz="1600" dirty="0"/>
                        <a:t> </a:t>
                      </a:r>
                    </a:p>
                  </a:txBody>
                  <a:tcPr/>
                </a:tc>
                <a:extLst>
                  <a:ext uri="{0D108BD9-81ED-4DB2-BD59-A6C34878D82A}">
                    <a16:rowId xmlns:a16="http://schemas.microsoft.com/office/drawing/2014/main" val="2335675368"/>
                  </a:ext>
                </a:extLst>
              </a:tr>
              <a:tr h="370840">
                <a:tc>
                  <a:txBody>
                    <a:bodyPr/>
                    <a:lstStyle/>
                    <a:p>
                      <a:r>
                        <a:rPr lang="de-DE" sz="1600" dirty="0" err="1"/>
                        <a:t>Aliquayam</a:t>
                      </a:r>
                      <a:r>
                        <a:rPr lang="de-DE" sz="1600" dirty="0"/>
                        <a:t> </a:t>
                      </a:r>
                    </a:p>
                  </a:txBody>
                  <a:tcPr/>
                </a:tc>
                <a:tc>
                  <a:txBody>
                    <a:bodyPr/>
                    <a:lstStyle/>
                    <a:p>
                      <a:r>
                        <a:rPr lang="de-DE" sz="1600" dirty="0" err="1"/>
                        <a:t>Erat</a:t>
                      </a:r>
                      <a:r>
                        <a:rPr lang="de-DE" sz="1600" dirty="0"/>
                        <a:t> </a:t>
                      </a:r>
                    </a:p>
                  </a:txBody>
                  <a:tcPr/>
                </a:tc>
                <a:extLst>
                  <a:ext uri="{0D108BD9-81ED-4DB2-BD59-A6C34878D82A}">
                    <a16:rowId xmlns:a16="http://schemas.microsoft.com/office/drawing/2014/main" val="3203164348"/>
                  </a:ext>
                </a:extLst>
              </a:tr>
              <a:tr h="370840">
                <a:tc>
                  <a:txBody>
                    <a:bodyPr/>
                    <a:lstStyle/>
                    <a:p>
                      <a:r>
                        <a:rPr lang="de-DE" sz="1600" dirty="0"/>
                        <a:t>At </a:t>
                      </a:r>
                      <a:r>
                        <a:rPr lang="de-DE" sz="1600" dirty="0" err="1"/>
                        <a:t>vero</a:t>
                      </a:r>
                      <a:r>
                        <a:rPr lang="de-DE" sz="1600" dirty="0"/>
                        <a:t> </a:t>
                      </a:r>
                    </a:p>
                  </a:txBody>
                  <a:tcPr/>
                </a:tc>
                <a:tc>
                  <a:txBody>
                    <a:bodyPr/>
                    <a:lstStyle/>
                    <a:p>
                      <a:r>
                        <a:rPr lang="de-DE" sz="1600" dirty="0"/>
                        <a:t>Eos </a:t>
                      </a:r>
                      <a:r>
                        <a:rPr lang="de-DE" sz="1600" dirty="0" err="1"/>
                        <a:t>justo</a:t>
                      </a:r>
                      <a:endParaRPr lang="de-DE" sz="1600" dirty="0"/>
                    </a:p>
                  </a:txBody>
                  <a:tcPr/>
                </a:tc>
                <a:extLst>
                  <a:ext uri="{0D108BD9-81ED-4DB2-BD59-A6C34878D82A}">
                    <a16:rowId xmlns:a16="http://schemas.microsoft.com/office/drawing/2014/main" val="2484745917"/>
                  </a:ext>
                </a:extLst>
              </a:tr>
              <a:tr h="370840">
                <a:tc>
                  <a:txBody>
                    <a:bodyPr/>
                    <a:lstStyle/>
                    <a:p>
                      <a:r>
                        <a:rPr lang="de-DE" sz="1600" dirty="0" err="1"/>
                        <a:t>Operkerj</a:t>
                      </a:r>
                      <a:endParaRPr lang="de-DE" sz="1600" dirty="0"/>
                    </a:p>
                  </a:txBody>
                  <a:tcPr/>
                </a:tc>
                <a:tc>
                  <a:txBody>
                    <a:bodyPr/>
                    <a:lstStyle/>
                    <a:p>
                      <a:r>
                        <a:rPr lang="de-DE" sz="1600" dirty="0"/>
                        <a:t>Amet </a:t>
                      </a:r>
                    </a:p>
                  </a:txBody>
                  <a:tcPr/>
                </a:tc>
                <a:extLst>
                  <a:ext uri="{0D108BD9-81ED-4DB2-BD59-A6C34878D82A}">
                    <a16:rowId xmlns:a16="http://schemas.microsoft.com/office/drawing/2014/main" val="468476298"/>
                  </a:ext>
                </a:extLst>
              </a:tr>
              <a:tr h="370840">
                <a:tc>
                  <a:txBody>
                    <a:bodyPr/>
                    <a:lstStyle/>
                    <a:p>
                      <a:r>
                        <a:rPr lang="de-DE" sz="1600" dirty="0"/>
                        <a:t>Eos </a:t>
                      </a:r>
                      <a:r>
                        <a:rPr lang="de-DE" sz="1600" dirty="0" err="1"/>
                        <a:t>justo</a:t>
                      </a:r>
                      <a:endParaRPr lang="de-DE" sz="1600" dirty="0"/>
                    </a:p>
                  </a:txBody>
                  <a:tcPr/>
                </a:tc>
                <a:tc>
                  <a:txBody>
                    <a:bodyPr/>
                    <a:lstStyle/>
                    <a:p>
                      <a:r>
                        <a:rPr lang="de-DE" sz="1600" dirty="0"/>
                        <a:t>Duo </a:t>
                      </a:r>
                      <a:r>
                        <a:rPr lang="de-DE" sz="1600" dirty="0" err="1"/>
                        <a:t>rebum</a:t>
                      </a:r>
                      <a:r>
                        <a:rPr lang="de-DE" sz="1600" dirty="0"/>
                        <a:t> </a:t>
                      </a:r>
                    </a:p>
                  </a:txBody>
                  <a:tcPr/>
                </a:tc>
                <a:extLst>
                  <a:ext uri="{0D108BD9-81ED-4DB2-BD59-A6C34878D82A}">
                    <a16:rowId xmlns:a16="http://schemas.microsoft.com/office/drawing/2014/main" val="3232327983"/>
                  </a:ext>
                </a:extLst>
              </a:tr>
            </a:tbl>
          </a:graphicData>
        </a:graphic>
      </p:graphicFrame>
    </p:spTree>
    <p:extLst>
      <p:ext uri="{BB962C8B-B14F-4D97-AF65-F5344CB8AC3E}">
        <p14:creationId xmlns:p14="http://schemas.microsoft.com/office/powerpoint/2010/main" val="401985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p:cNvSpPr/>
          <p:nvPr/>
        </p:nvSpPr>
        <p:spPr>
          <a:xfrm>
            <a:off x="695325" y="5308600"/>
            <a:ext cx="10801349" cy="533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p:txBody>
          <a:bodyPr/>
          <a:lstStyle/>
          <a:p>
            <a:r>
              <a:rPr lang="en-US" dirty="0"/>
              <a:t>Lorem </a:t>
            </a:r>
            <a:r>
              <a:rPr lang="en-US" dirty="0" err="1"/>
              <a:t>ispum</a:t>
            </a:r>
            <a:r>
              <a:rPr lang="en-US" dirty="0"/>
              <a:t> Dolores </a:t>
            </a:r>
            <a:r>
              <a:rPr lang="en-US" dirty="0" err="1"/>
              <a:t>redwitz</a:t>
            </a:r>
            <a:r>
              <a:rPr lang="en-US" dirty="0"/>
              <a:t> </a:t>
            </a:r>
            <a:r>
              <a:rPr lang="en-US" dirty="0" err="1"/>
              <a:t>nurot</a:t>
            </a:r>
            <a:endParaRPr lang="de-DE" dirty="0"/>
          </a:p>
        </p:txBody>
      </p:sp>
      <p:graphicFrame>
        <p:nvGraphicFramePr>
          <p:cNvPr id="5" name="Inhaltsplatzhalter 4"/>
          <p:cNvGraphicFramePr>
            <a:graphicFrameLocks noGrp="1"/>
          </p:cNvGraphicFramePr>
          <p:nvPr>
            <p:ph sz="quarter" idx="14"/>
            <p:extLst>
              <p:ext uri="{D42A27DB-BD31-4B8C-83A1-F6EECF244321}">
                <p14:modId xmlns:p14="http://schemas.microsoft.com/office/powerpoint/2010/main" val="2920536193"/>
              </p:ext>
            </p:extLst>
          </p:nvPr>
        </p:nvGraphicFramePr>
        <p:xfrm>
          <a:off x="6275388" y="2181224"/>
          <a:ext cx="5221287" cy="1112520"/>
        </p:xfrm>
        <a:graphic>
          <a:graphicData uri="http://schemas.openxmlformats.org/drawingml/2006/table">
            <a:tbl>
              <a:tblPr firstRow="1" bandRow="1">
                <a:tableStyleId>{3B4B98B0-60AC-42C2-AFA5-B58CD77FA1E5}</a:tableStyleId>
              </a:tblPr>
              <a:tblGrid>
                <a:gridCol w="1740429">
                  <a:extLst>
                    <a:ext uri="{9D8B030D-6E8A-4147-A177-3AD203B41FA5}">
                      <a16:colId xmlns:a16="http://schemas.microsoft.com/office/drawing/2014/main" val="2620058375"/>
                    </a:ext>
                  </a:extLst>
                </a:gridCol>
                <a:gridCol w="1740429">
                  <a:extLst>
                    <a:ext uri="{9D8B030D-6E8A-4147-A177-3AD203B41FA5}">
                      <a16:colId xmlns:a16="http://schemas.microsoft.com/office/drawing/2014/main" val="964936042"/>
                    </a:ext>
                  </a:extLst>
                </a:gridCol>
                <a:gridCol w="1740429">
                  <a:extLst>
                    <a:ext uri="{9D8B030D-6E8A-4147-A177-3AD203B41FA5}">
                      <a16:colId xmlns:a16="http://schemas.microsoft.com/office/drawing/2014/main" val="108594072"/>
                    </a:ext>
                  </a:extLst>
                </a:gridCol>
              </a:tblGrid>
              <a:tr h="370840">
                <a:tc>
                  <a:txBody>
                    <a:bodyPr/>
                    <a:lstStyle/>
                    <a:p>
                      <a:endParaRPr lang="en-US" dirty="0"/>
                    </a:p>
                  </a:txBody>
                  <a:tcPr/>
                </a:tc>
                <a:tc>
                  <a:txBody>
                    <a:bodyPr/>
                    <a:lstStyle/>
                    <a:p>
                      <a:pPr algn="ctr"/>
                      <a:r>
                        <a:rPr lang="en-US" dirty="0"/>
                        <a:t>Sunny</a:t>
                      </a:r>
                    </a:p>
                  </a:txBody>
                  <a:tcPr/>
                </a:tc>
                <a:tc>
                  <a:txBody>
                    <a:bodyPr/>
                    <a:lstStyle/>
                    <a:p>
                      <a:pPr algn="ctr"/>
                      <a:r>
                        <a:rPr lang="en-US" dirty="0"/>
                        <a:t>Rainy</a:t>
                      </a:r>
                    </a:p>
                  </a:txBody>
                  <a:tcPr/>
                </a:tc>
                <a:extLst>
                  <a:ext uri="{0D108BD9-81ED-4DB2-BD59-A6C34878D82A}">
                    <a16:rowId xmlns:a16="http://schemas.microsoft.com/office/drawing/2014/main" val="2159981687"/>
                  </a:ext>
                </a:extLst>
              </a:tr>
              <a:tr h="370840">
                <a:tc>
                  <a:txBody>
                    <a:bodyPr/>
                    <a:lstStyle/>
                    <a:p>
                      <a:r>
                        <a:rPr lang="en-US" sz="1600" dirty="0">
                          <a:solidFill>
                            <a:schemeClr val="tx1">
                              <a:lumMod val="75000"/>
                            </a:schemeClr>
                          </a:solidFill>
                          <a:latin typeface="+mn-lt"/>
                          <a:cs typeface="Arial" panose="020B0604020202020204" pitchFamily="34" charset="0"/>
                        </a:rPr>
                        <a:t>Take umbrella</a:t>
                      </a:r>
                    </a:p>
                  </a:txBody>
                  <a:tcPr/>
                </a:tc>
                <a:tc>
                  <a:txBody>
                    <a:bodyPr/>
                    <a:lstStyle/>
                    <a:p>
                      <a:endParaRPr lang="en-US" sz="1600" dirty="0">
                        <a:latin typeface="+mn-lt"/>
                      </a:endParaRPr>
                    </a:p>
                  </a:txBody>
                  <a:tcPr/>
                </a:tc>
                <a:tc>
                  <a:txBody>
                    <a:bodyPr/>
                    <a:lstStyle/>
                    <a:p>
                      <a:endParaRPr lang="en-US" sz="1600" dirty="0">
                        <a:latin typeface="+mn-lt"/>
                      </a:endParaRPr>
                    </a:p>
                  </a:txBody>
                  <a:tcPr/>
                </a:tc>
                <a:extLst>
                  <a:ext uri="{0D108BD9-81ED-4DB2-BD59-A6C34878D82A}">
                    <a16:rowId xmlns:a16="http://schemas.microsoft.com/office/drawing/2014/main" val="3106735246"/>
                  </a:ext>
                </a:extLst>
              </a:tr>
              <a:tr h="370840">
                <a:tc>
                  <a:txBody>
                    <a:bodyPr/>
                    <a:lstStyle/>
                    <a:p>
                      <a:r>
                        <a:rPr lang="en-US" sz="1600" dirty="0">
                          <a:solidFill>
                            <a:schemeClr val="tx1">
                              <a:lumMod val="75000"/>
                            </a:schemeClr>
                          </a:solidFill>
                          <a:latin typeface="+mn-lt"/>
                          <a:cs typeface="Arial" panose="020B0604020202020204" pitchFamily="34" charset="0"/>
                        </a:rPr>
                        <a:t>Leave umbrella</a:t>
                      </a:r>
                    </a:p>
                  </a:txBody>
                  <a:tcPr/>
                </a:tc>
                <a:tc>
                  <a:txBody>
                    <a:bodyPr/>
                    <a:lstStyle/>
                    <a:p>
                      <a:endParaRPr lang="en-US" sz="1600" dirty="0">
                        <a:latin typeface="+mn-lt"/>
                      </a:endParaRPr>
                    </a:p>
                  </a:txBody>
                  <a:tcPr/>
                </a:tc>
                <a:tc>
                  <a:txBody>
                    <a:bodyPr/>
                    <a:lstStyle/>
                    <a:p>
                      <a:endParaRPr lang="en-US" sz="1600" dirty="0">
                        <a:latin typeface="+mn-lt"/>
                      </a:endParaRPr>
                    </a:p>
                  </a:txBody>
                  <a:tcPr/>
                </a:tc>
                <a:extLst>
                  <a:ext uri="{0D108BD9-81ED-4DB2-BD59-A6C34878D82A}">
                    <a16:rowId xmlns:a16="http://schemas.microsoft.com/office/drawing/2014/main" val="445009788"/>
                  </a:ext>
                </a:extLst>
              </a:tr>
            </a:tbl>
          </a:graphicData>
        </a:graphic>
      </p:graphicFrame>
      <p:sp>
        <p:nvSpPr>
          <p:cNvPr id="4" name="Textplatzhalter 3"/>
          <p:cNvSpPr>
            <a:spLocks noGrp="1"/>
          </p:cNvSpPr>
          <p:nvPr>
            <p:ph type="body" sz="quarter" idx="15"/>
          </p:nvPr>
        </p:nvSpPr>
        <p:spPr/>
        <p:txBody>
          <a:bodyPr/>
          <a:lstStyle/>
          <a:p>
            <a:pPr lvl="1"/>
            <a:r>
              <a:rPr lang="en-US"/>
              <a:t>In some situations it is more convenient to think about certain scenarios (states of the world) that describe to external uncertainty. We can then use a decision matrix. </a:t>
            </a:r>
          </a:p>
          <a:p>
            <a:pPr lvl="1"/>
            <a:endParaRPr lang="de-DE" dirty="0"/>
          </a:p>
        </p:txBody>
      </p:sp>
      <p:sp>
        <p:nvSpPr>
          <p:cNvPr id="6" name="Textplatzhalter 3"/>
          <p:cNvSpPr txBox="1">
            <a:spLocks/>
          </p:cNvSpPr>
          <p:nvPr/>
        </p:nvSpPr>
        <p:spPr>
          <a:xfrm>
            <a:off x="695326" y="4616450"/>
            <a:ext cx="10801349" cy="360363"/>
          </a:xfrm>
          <a:prstGeom prst="rect">
            <a:avLst/>
          </a:prstGeom>
        </p:spPr>
        <p:txBody>
          <a:bodyPr vert="horz" lIns="0" tIns="0" rIns="0" bIns="0" rtlCol="0">
            <a:noAutofit/>
          </a:bodyPr>
          <a:lstStyle>
            <a:lvl1pPr marL="0" indent="0" algn="l" defTabSz="914400" rtl="0" eaLnBrk="1" latinLnBrk="0" hangingPunct="1">
              <a:lnSpc>
                <a:spcPct val="90000"/>
              </a:lnSpc>
              <a:spcBef>
                <a:spcPts val="1500"/>
              </a:spcBef>
              <a:spcAft>
                <a:spcPts val="0"/>
              </a:spcAft>
              <a:buFont typeface="Arial" panose="020B0604020202020204" pitchFamily="34" charset="0"/>
              <a:buNone/>
              <a:defRPr sz="2200" kern="1200" spc="30" baseline="0">
                <a:solidFill>
                  <a:schemeClr val="tx1">
                    <a:lumMod val="75000"/>
                  </a:schemeClr>
                </a:solidFill>
                <a:latin typeface="Rockwell" panose="02060603020205020403" pitchFamily="18" charset="0"/>
                <a:ea typeface="+mn-ea"/>
                <a:cs typeface="+mn-cs"/>
              </a:defRPr>
            </a:lvl1pPr>
            <a:lvl2pPr marL="288000" indent="-288000" algn="l" defTabSz="914400" rtl="0" eaLnBrk="1" latinLnBrk="0" hangingPunct="1">
              <a:lnSpc>
                <a:spcPct val="90000"/>
              </a:lnSpc>
              <a:spcBef>
                <a:spcPts val="800"/>
              </a:spcBef>
              <a:spcAft>
                <a:spcPts val="500"/>
              </a:spcAft>
              <a:buClr>
                <a:schemeClr val="tx2"/>
              </a:buClr>
              <a:buSzPct val="90000"/>
              <a:buFontTx/>
              <a:buBlip>
                <a:blip r:embed="rId2"/>
              </a:buBlip>
              <a:defRPr sz="1800" kern="1200">
                <a:solidFill>
                  <a:schemeClr val="tx1">
                    <a:lumMod val="75000"/>
                  </a:schemeClr>
                </a:solidFill>
                <a:latin typeface="+mj-lt"/>
                <a:ea typeface="+mn-ea"/>
                <a:cs typeface="+mn-cs"/>
              </a:defRPr>
            </a:lvl2pPr>
            <a:lvl3pPr marL="0" indent="0" algn="l" defTabSz="914400" rtl="0" eaLnBrk="1" latinLnBrk="0" hangingPunct="1">
              <a:lnSpc>
                <a:spcPct val="90000"/>
              </a:lnSpc>
              <a:spcBef>
                <a:spcPts val="500"/>
              </a:spcBef>
              <a:spcAft>
                <a:spcPts val="500"/>
              </a:spcAft>
              <a:buFontTx/>
              <a:buNone/>
              <a:defRPr sz="1600" kern="1200">
                <a:solidFill>
                  <a:schemeClr val="tx1">
                    <a:lumMod val="75000"/>
                  </a:schemeClr>
                </a:solidFill>
                <a:latin typeface="+mn-lt"/>
                <a:ea typeface="+mn-ea"/>
                <a:cs typeface="+mn-cs"/>
              </a:defRPr>
            </a:lvl3pPr>
            <a:lvl4pPr marL="288000" indent="-288000" algn="l" defTabSz="914400" rtl="0" eaLnBrk="1" latinLnBrk="0" hangingPunct="1">
              <a:lnSpc>
                <a:spcPct val="90000"/>
              </a:lnSpc>
              <a:spcBef>
                <a:spcPts val="1000"/>
              </a:spcBef>
              <a:spcAft>
                <a:spcPts val="1000"/>
              </a:spcAft>
              <a:buFontTx/>
              <a:buBlip>
                <a:blip r:embed="rId3"/>
              </a:buBlip>
              <a:defRPr sz="1800" kern="1200" baseline="0">
                <a:solidFill>
                  <a:schemeClr val="tx2"/>
                </a:solidFill>
                <a:latin typeface="+mj-lt"/>
                <a:ea typeface="+mn-ea"/>
                <a:cs typeface="+mn-cs"/>
              </a:defRPr>
            </a:lvl4pPr>
            <a:lvl5pPr marL="540000" indent="-216000" algn="l" defTabSz="914400" rtl="0" eaLnBrk="1" latinLnBrk="0" hangingPunct="1">
              <a:lnSpc>
                <a:spcPct val="90000"/>
              </a:lnSpc>
              <a:spcBef>
                <a:spcPts val="0"/>
              </a:spcBef>
              <a:spcAft>
                <a:spcPts val="500"/>
              </a:spcAft>
              <a:buSzPct val="80000"/>
              <a:buFontTx/>
              <a:buBlip>
                <a:blip r:embed="rId4"/>
              </a:buBlip>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9400" lvl="1" indent="0">
              <a:buNone/>
            </a:pPr>
            <a:r>
              <a:rPr lang="en-US" dirty="0"/>
              <a:t>The states can be a combination of two or more events, e.g. weather and health status.</a:t>
            </a:r>
          </a:p>
        </p:txBody>
      </p:sp>
      <p:pic>
        <p:nvPicPr>
          <p:cNvPr id="9" name="Grafik 8" descr="Gesicht mit Sonnenbrille ohne Füllung">
            <a:extLst>
              <a:ext uri="{FF2B5EF4-FFF2-40B4-BE49-F238E27FC236}">
                <a16:creationId xmlns:a16="http://schemas.microsoft.com/office/drawing/2014/main" id="{91B485A5-14B9-45AD-BD88-C03DD741506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24900" y="2949707"/>
            <a:ext cx="288000" cy="288000"/>
          </a:xfrm>
          <a:prstGeom prst="rect">
            <a:avLst/>
          </a:prstGeom>
        </p:spPr>
      </p:pic>
      <p:pic>
        <p:nvPicPr>
          <p:cNvPr id="10" name="Grafik 9" descr="Trauriges Gesicht ohne Füllung">
            <a:extLst>
              <a:ext uri="{FF2B5EF4-FFF2-40B4-BE49-F238E27FC236}">
                <a16:creationId xmlns:a16="http://schemas.microsoft.com/office/drawing/2014/main" id="{A06DC124-23F9-4E6C-894B-C205BDEB2A6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84884" y="2949707"/>
            <a:ext cx="288000" cy="288000"/>
          </a:xfrm>
          <a:prstGeom prst="rect">
            <a:avLst/>
          </a:prstGeom>
        </p:spPr>
      </p:pic>
      <p:pic>
        <p:nvPicPr>
          <p:cNvPr id="11" name="Grafik 10" descr="Neutrales Gesicht ohne Füllung">
            <a:extLst>
              <a:ext uri="{FF2B5EF4-FFF2-40B4-BE49-F238E27FC236}">
                <a16:creationId xmlns:a16="http://schemas.microsoft.com/office/drawing/2014/main" id="{D46AC839-85D9-40EC-9CAA-70B1EA1A1D7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724900" y="2571949"/>
            <a:ext cx="288000" cy="288000"/>
          </a:xfrm>
          <a:prstGeom prst="rect">
            <a:avLst/>
          </a:prstGeom>
        </p:spPr>
      </p:pic>
      <p:pic>
        <p:nvPicPr>
          <p:cNvPr id="12" name="Grafik 11" descr="Lachendes Gesicht ohne Füllung">
            <a:extLst>
              <a:ext uri="{FF2B5EF4-FFF2-40B4-BE49-F238E27FC236}">
                <a16:creationId xmlns:a16="http://schemas.microsoft.com/office/drawing/2014/main" id="{EFF8E5A9-F34D-4F1A-8044-74DCFDBFAB2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469517" y="2583959"/>
            <a:ext cx="288000" cy="288000"/>
          </a:xfrm>
          <a:prstGeom prst="rect">
            <a:avLst/>
          </a:prstGeom>
        </p:spPr>
      </p:pic>
      <p:cxnSp>
        <p:nvCxnSpPr>
          <p:cNvPr id="14" name="Gerade Verbindung mit Pfeil 13"/>
          <p:cNvCxnSpPr/>
          <p:nvPr/>
        </p:nvCxnSpPr>
        <p:spPr>
          <a:xfrm>
            <a:off x="895639" y="5563755"/>
            <a:ext cx="288000" cy="0"/>
          </a:xfrm>
          <a:prstGeom prst="straightConnector1">
            <a:avLst/>
          </a:prstGeom>
          <a:ln w="28575" cap="sq" cmpd="sng" algn="ctr">
            <a:solidFill>
              <a:schemeClr val="bg1"/>
            </a:solidFill>
            <a:prstDash val="solid"/>
            <a:round/>
            <a:headEnd type="none" w="med" len="med"/>
            <a:tailEnd type="arrow" w="lg" len="med"/>
          </a:ln>
        </p:spPr>
        <p:style>
          <a:lnRef idx="0">
            <a:scrgbClr r="0" g="0" b="0"/>
          </a:lnRef>
          <a:fillRef idx="0">
            <a:scrgbClr r="0" g="0" b="0"/>
          </a:fillRef>
          <a:effectRef idx="0">
            <a:scrgbClr r="0" g="0" b="0"/>
          </a:effectRef>
          <a:fontRef idx="minor">
            <a:schemeClr val="tx1"/>
          </a:fontRef>
        </p:style>
      </p:cxnSp>
      <p:sp>
        <p:nvSpPr>
          <p:cNvPr id="15" name="Rechteck 14"/>
          <p:cNvSpPr/>
          <p:nvPr/>
        </p:nvSpPr>
        <p:spPr>
          <a:xfrm>
            <a:off x="1183639" y="5397257"/>
            <a:ext cx="9187453" cy="369332"/>
          </a:xfrm>
          <a:prstGeom prst="rect">
            <a:avLst/>
          </a:prstGeom>
        </p:spPr>
        <p:txBody>
          <a:bodyPr wrap="square">
            <a:spAutoFit/>
          </a:bodyPr>
          <a:lstStyle/>
          <a:p>
            <a:pPr indent="-228600"/>
            <a:r>
              <a:rPr lang="en-US" dirty="0">
                <a:solidFill>
                  <a:schemeClr val="bg1"/>
                </a:solidFill>
              </a:rPr>
              <a:t> It is useful but not necessary to specify probabilities for the states.</a:t>
            </a:r>
          </a:p>
        </p:txBody>
      </p:sp>
    </p:spTree>
    <p:extLst>
      <p:ext uri="{BB962C8B-B14F-4D97-AF65-F5344CB8AC3E}">
        <p14:creationId xmlns:p14="http://schemas.microsoft.com/office/powerpoint/2010/main" val="42443107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Motivation</a:t>
            </a:r>
            <a:endParaRPr lang="de-DE" dirty="0"/>
          </a:p>
        </p:txBody>
      </p:sp>
      <p:graphicFrame>
        <p:nvGraphicFramePr>
          <p:cNvPr id="7" name="Inhaltsplatzhalter 6"/>
          <p:cNvGraphicFramePr>
            <a:graphicFrameLocks noGrp="1"/>
          </p:cNvGraphicFramePr>
          <p:nvPr>
            <p:ph sz="quarter" idx="14"/>
            <p:extLst>
              <p:ext uri="{D42A27DB-BD31-4B8C-83A1-F6EECF244321}">
                <p14:modId xmlns:p14="http://schemas.microsoft.com/office/powerpoint/2010/main" val="2983818856"/>
              </p:ext>
            </p:extLst>
          </p:nvPr>
        </p:nvGraphicFramePr>
        <p:xfrm>
          <a:off x="6275388" y="1808163"/>
          <a:ext cx="5221285" cy="1112520"/>
        </p:xfrm>
        <a:graphic>
          <a:graphicData uri="http://schemas.openxmlformats.org/drawingml/2006/table">
            <a:tbl>
              <a:tblPr firstRow="1" bandRow="1">
                <a:tableStyleId>{3B4B98B0-60AC-42C2-AFA5-B58CD77FA1E5}</a:tableStyleId>
              </a:tblPr>
              <a:tblGrid>
                <a:gridCol w="680583">
                  <a:extLst>
                    <a:ext uri="{9D8B030D-6E8A-4147-A177-3AD203B41FA5}">
                      <a16:colId xmlns:a16="http://schemas.microsoft.com/office/drawing/2014/main" val="928685103"/>
                    </a:ext>
                  </a:extLst>
                </a:gridCol>
                <a:gridCol w="1208315">
                  <a:extLst>
                    <a:ext uri="{9D8B030D-6E8A-4147-A177-3AD203B41FA5}">
                      <a16:colId xmlns:a16="http://schemas.microsoft.com/office/drawing/2014/main" val="2216239891"/>
                    </a:ext>
                  </a:extLst>
                </a:gridCol>
                <a:gridCol w="1159328">
                  <a:extLst>
                    <a:ext uri="{9D8B030D-6E8A-4147-A177-3AD203B41FA5}">
                      <a16:colId xmlns:a16="http://schemas.microsoft.com/office/drawing/2014/main" val="1190962114"/>
                    </a:ext>
                  </a:extLst>
                </a:gridCol>
                <a:gridCol w="1045029">
                  <a:extLst>
                    <a:ext uri="{9D8B030D-6E8A-4147-A177-3AD203B41FA5}">
                      <a16:colId xmlns:a16="http://schemas.microsoft.com/office/drawing/2014/main" val="2341469501"/>
                    </a:ext>
                  </a:extLst>
                </a:gridCol>
                <a:gridCol w="1128030">
                  <a:extLst>
                    <a:ext uri="{9D8B030D-6E8A-4147-A177-3AD203B41FA5}">
                      <a16:colId xmlns:a16="http://schemas.microsoft.com/office/drawing/2014/main" val="2363874842"/>
                    </a:ext>
                  </a:extLst>
                </a:gridCol>
              </a:tblGrid>
              <a:tr h="370840">
                <a:tc>
                  <a:txBody>
                    <a:bodyPr/>
                    <a:lstStyle/>
                    <a:p>
                      <a:endParaRPr lang="de-DE" dirty="0"/>
                    </a:p>
                  </a:txBody>
                  <a:tcPr/>
                </a:tc>
                <a:tc>
                  <a:txBody>
                    <a:bodyPr/>
                    <a:lstStyle/>
                    <a:p>
                      <a:pPr marL="0" marR="0" lvl="0" indent="0" algn="ctr" defTabSz="914400">
                        <a:lnSpc>
                          <a:spcPct val="120000"/>
                        </a:lnSpc>
                        <a:spcBef>
                          <a:spcPts val="0"/>
                        </a:spcBef>
                        <a:spcAft>
                          <a:spcPts val="0"/>
                        </a:spcAft>
                        <a:buClr>
                          <a:srgbClr val="003F75"/>
                        </a:buClr>
                        <a:buSzTx/>
                        <a:buFont typeface="Wingdings"/>
                        <a:buNone/>
                        <a:defRPr/>
                      </a:pPr>
                      <a:r>
                        <a:rPr lang="de-DE" sz="1400" b="1" i="0" u="none" strike="noStrike" cap="none" dirty="0">
                          <a:ln>
                            <a:noFill/>
                          </a:ln>
                          <a:solidFill>
                            <a:schemeClr val="tx1"/>
                          </a:solidFill>
                          <a:latin typeface="+mn-lt"/>
                        </a:rPr>
                        <a:t>1 - 25</a:t>
                      </a:r>
                      <a:endParaRPr dirty="0">
                        <a:latin typeface="+mn-lt"/>
                      </a:endParaRPr>
                    </a:p>
                  </a:txBody>
                  <a:tcPr marL="104306" marR="104306" marT="52155" marB="52155" anchor="ctr"/>
                </a:tc>
                <a:tc>
                  <a:txBody>
                    <a:bodyPr/>
                    <a:lstStyle/>
                    <a:p>
                      <a:pPr marL="0" marR="0" lvl="0" indent="0" algn="ctr" defTabSz="914400">
                        <a:lnSpc>
                          <a:spcPct val="120000"/>
                        </a:lnSpc>
                        <a:spcBef>
                          <a:spcPts val="0"/>
                        </a:spcBef>
                        <a:spcAft>
                          <a:spcPts val="0"/>
                        </a:spcAft>
                        <a:buClr>
                          <a:srgbClr val="003F75"/>
                        </a:buClr>
                        <a:buSzTx/>
                        <a:buFont typeface="Wingdings"/>
                        <a:buNone/>
                        <a:defRPr/>
                      </a:pPr>
                      <a:r>
                        <a:rPr lang="de-DE" sz="1400" b="1" i="0" u="none" strike="noStrike" cap="none" dirty="0">
                          <a:ln>
                            <a:noFill/>
                          </a:ln>
                          <a:solidFill>
                            <a:srgbClr val="FF0000"/>
                          </a:solidFill>
                          <a:latin typeface="+mn-lt"/>
                        </a:rPr>
                        <a:t>26</a:t>
                      </a:r>
                      <a:r>
                        <a:rPr lang="de-DE" sz="1400" b="1" i="0" u="none" strike="noStrike" cap="none" dirty="0">
                          <a:ln>
                            <a:noFill/>
                          </a:ln>
                          <a:solidFill>
                            <a:schemeClr val="tx1"/>
                          </a:solidFill>
                          <a:latin typeface="+mn-lt"/>
                        </a:rPr>
                        <a:t> - 50</a:t>
                      </a:r>
                      <a:endParaRPr dirty="0">
                        <a:latin typeface="+mn-lt"/>
                      </a:endParaRPr>
                    </a:p>
                  </a:txBody>
                  <a:tcPr marL="104306" marR="104306" marT="52155" marB="52155" anchor="ctr"/>
                </a:tc>
                <a:tc>
                  <a:txBody>
                    <a:bodyPr/>
                    <a:lstStyle/>
                    <a:p>
                      <a:pPr marL="0" marR="0" lvl="0" indent="0" algn="ctr" defTabSz="914400">
                        <a:lnSpc>
                          <a:spcPct val="120000"/>
                        </a:lnSpc>
                        <a:spcBef>
                          <a:spcPts val="0"/>
                        </a:spcBef>
                        <a:spcAft>
                          <a:spcPts val="0"/>
                        </a:spcAft>
                        <a:buClr>
                          <a:srgbClr val="003F75"/>
                        </a:buClr>
                        <a:buSzTx/>
                        <a:buFont typeface="Wingdings"/>
                        <a:buNone/>
                        <a:defRPr/>
                      </a:pPr>
                      <a:r>
                        <a:rPr lang="de-DE" sz="1400" b="1" i="0" u="none" strike="noStrike" cap="none" dirty="0">
                          <a:ln>
                            <a:noFill/>
                          </a:ln>
                          <a:solidFill>
                            <a:schemeClr val="tx1"/>
                          </a:solidFill>
                          <a:latin typeface="+mn-lt"/>
                        </a:rPr>
                        <a:t>51 - 75</a:t>
                      </a:r>
                      <a:endParaRPr dirty="0">
                        <a:latin typeface="+mn-lt"/>
                      </a:endParaRPr>
                    </a:p>
                  </a:txBody>
                  <a:tcPr marL="104306" marR="104306" marT="52155" marB="52155" anchor="ctr"/>
                </a:tc>
                <a:tc>
                  <a:txBody>
                    <a:bodyPr/>
                    <a:lstStyle/>
                    <a:p>
                      <a:pPr marL="0" marR="0" lvl="0" indent="0" algn="ctr" defTabSz="914400">
                        <a:lnSpc>
                          <a:spcPct val="120000"/>
                        </a:lnSpc>
                        <a:spcBef>
                          <a:spcPts val="0"/>
                        </a:spcBef>
                        <a:spcAft>
                          <a:spcPts val="0"/>
                        </a:spcAft>
                        <a:buClr>
                          <a:srgbClr val="003F75"/>
                        </a:buClr>
                        <a:buSzTx/>
                        <a:buFont typeface="Wingdings"/>
                        <a:buNone/>
                        <a:defRPr/>
                      </a:pPr>
                      <a:r>
                        <a:rPr lang="de-DE" sz="1400" b="1" i="0" u="none" strike="noStrike" cap="none" dirty="0">
                          <a:ln>
                            <a:noFill/>
                          </a:ln>
                          <a:solidFill>
                            <a:schemeClr val="tx1"/>
                          </a:solidFill>
                          <a:latin typeface="+mn-lt"/>
                        </a:rPr>
                        <a:t>76 - 100</a:t>
                      </a:r>
                      <a:endParaRPr dirty="0">
                        <a:latin typeface="+mn-lt"/>
                      </a:endParaRPr>
                    </a:p>
                  </a:txBody>
                  <a:tcPr marL="104306" marR="104306" marT="52155" marB="52155" anchor="ctr"/>
                </a:tc>
                <a:extLst>
                  <a:ext uri="{0D108BD9-81ED-4DB2-BD59-A6C34878D82A}">
                    <a16:rowId xmlns:a16="http://schemas.microsoft.com/office/drawing/2014/main" val="1591409903"/>
                  </a:ext>
                </a:extLst>
              </a:tr>
              <a:tr h="370840">
                <a:tc>
                  <a:txBody>
                    <a:bodyPr/>
                    <a:lstStyle/>
                    <a:p>
                      <a:r>
                        <a:rPr lang="de-DE" b="1" dirty="0"/>
                        <a:t>A</a:t>
                      </a:r>
                    </a:p>
                  </a:txBody>
                  <a:tcPr/>
                </a:tc>
                <a:tc>
                  <a:txBody>
                    <a:bodyPr/>
                    <a:lstStyle/>
                    <a:p>
                      <a:pPr marL="0" marR="0" lvl="0" indent="0" algn="ctr" defTabSz="914400">
                        <a:lnSpc>
                          <a:spcPct val="120000"/>
                        </a:lnSpc>
                        <a:spcBef>
                          <a:spcPts val="0"/>
                        </a:spcBef>
                        <a:spcAft>
                          <a:spcPts val="0"/>
                        </a:spcAft>
                        <a:buClr>
                          <a:srgbClr val="003F75"/>
                        </a:buClr>
                        <a:buSzTx/>
                        <a:buFont typeface="Wingdings"/>
                        <a:buNone/>
                        <a:defRPr/>
                      </a:pPr>
                      <a:r>
                        <a:rPr lang="de-DE" sz="1400" b="0" i="0" u="none" strike="noStrike" cap="none" dirty="0">
                          <a:ln>
                            <a:noFill/>
                          </a:ln>
                          <a:solidFill>
                            <a:schemeClr val="tx1"/>
                          </a:solidFill>
                          <a:latin typeface="+mn-lt"/>
                        </a:rPr>
                        <a:t>€ 30</a:t>
                      </a:r>
                      <a:endParaRPr dirty="0">
                        <a:latin typeface="+mn-lt"/>
                      </a:endParaRPr>
                    </a:p>
                  </a:txBody>
                  <a:tcPr marL="104306" marR="104306" marT="52155" marB="52155" anchor="ctr"/>
                </a:tc>
                <a:tc>
                  <a:txBody>
                    <a:bodyPr/>
                    <a:lstStyle/>
                    <a:p>
                      <a:pPr marL="0" marR="0" lvl="0" indent="0" algn="ctr" defTabSz="914400">
                        <a:lnSpc>
                          <a:spcPct val="120000"/>
                        </a:lnSpc>
                        <a:spcBef>
                          <a:spcPts val="0"/>
                        </a:spcBef>
                        <a:spcAft>
                          <a:spcPts val="0"/>
                        </a:spcAft>
                        <a:buClr>
                          <a:srgbClr val="003F75"/>
                        </a:buClr>
                        <a:buSzTx/>
                        <a:buFont typeface="Wingdings"/>
                        <a:buNone/>
                        <a:defRPr/>
                      </a:pPr>
                      <a:r>
                        <a:rPr lang="de-DE" sz="1400" b="0" i="0" u="none" strike="noStrike" cap="none" dirty="0">
                          <a:ln>
                            <a:noFill/>
                          </a:ln>
                          <a:solidFill>
                            <a:schemeClr val="tx1"/>
                          </a:solidFill>
                          <a:latin typeface="+mn-lt"/>
                        </a:rPr>
                        <a:t>€ 20</a:t>
                      </a:r>
                      <a:endParaRPr dirty="0">
                        <a:latin typeface="+mn-lt"/>
                      </a:endParaRPr>
                    </a:p>
                  </a:txBody>
                  <a:tcPr marL="104306" marR="104306" marT="52155" marB="52155" anchor="ctr"/>
                </a:tc>
                <a:tc>
                  <a:txBody>
                    <a:bodyPr/>
                    <a:lstStyle/>
                    <a:p>
                      <a:pPr marL="0" marR="0" lvl="0" indent="0" algn="ctr" defTabSz="914400">
                        <a:lnSpc>
                          <a:spcPct val="120000"/>
                        </a:lnSpc>
                        <a:spcBef>
                          <a:spcPts val="0"/>
                        </a:spcBef>
                        <a:spcAft>
                          <a:spcPts val="0"/>
                        </a:spcAft>
                        <a:buClr>
                          <a:srgbClr val="003F75"/>
                        </a:buClr>
                        <a:buSzTx/>
                        <a:buFont typeface="Wingdings"/>
                        <a:buNone/>
                        <a:defRPr/>
                      </a:pPr>
                      <a:r>
                        <a:rPr lang="de-DE" sz="1400" b="0" i="0" u="none" strike="noStrike" cap="none" dirty="0">
                          <a:ln>
                            <a:noFill/>
                          </a:ln>
                          <a:solidFill>
                            <a:schemeClr val="tx1"/>
                          </a:solidFill>
                          <a:latin typeface="+mn-lt"/>
                        </a:rPr>
                        <a:t>€ 10</a:t>
                      </a:r>
                      <a:endParaRPr dirty="0">
                        <a:latin typeface="+mn-lt"/>
                      </a:endParaRPr>
                    </a:p>
                  </a:txBody>
                  <a:tcPr marL="104306" marR="104306" marT="52155" marB="52155" anchor="ctr"/>
                </a:tc>
                <a:tc>
                  <a:txBody>
                    <a:bodyPr/>
                    <a:lstStyle/>
                    <a:p>
                      <a:pPr marL="0" marR="0" lvl="0" indent="0" algn="ctr" defTabSz="914400">
                        <a:lnSpc>
                          <a:spcPct val="120000"/>
                        </a:lnSpc>
                        <a:spcBef>
                          <a:spcPts val="0"/>
                        </a:spcBef>
                        <a:spcAft>
                          <a:spcPts val="0"/>
                        </a:spcAft>
                        <a:buClr>
                          <a:srgbClr val="003F75"/>
                        </a:buClr>
                        <a:buSzTx/>
                        <a:buFont typeface="Wingdings"/>
                        <a:buNone/>
                        <a:defRPr/>
                      </a:pPr>
                      <a:r>
                        <a:rPr lang="de-DE" sz="1400" b="0" i="0" u="none" strike="noStrike" cap="none">
                          <a:ln>
                            <a:noFill/>
                          </a:ln>
                          <a:solidFill>
                            <a:schemeClr val="tx1"/>
                          </a:solidFill>
                          <a:latin typeface="+mn-lt"/>
                        </a:rPr>
                        <a:t>€ 0</a:t>
                      </a:r>
                      <a:endParaRPr>
                        <a:latin typeface="+mn-lt"/>
                      </a:endParaRPr>
                    </a:p>
                  </a:txBody>
                  <a:tcPr marL="104306" marR="104306" marT="52155" marB="52155" anchor="ctr"/>
                </a:tc>
                <a:extLst>
                  <a:ext uri="{0D108BD9-81ED-4DB2-BD59-A6C34878D82A}">
                    <a16:rowId xmlns:a16="http://schemas.microsoft.com/office/drawing/2014/main" val="2498317439"/>
                  </a:ext>
                </a:extLst>
              </a:tr>
              <a:tr h="370840">
                <a:tc>
                  <a:txBody>
                    <a:bodyPr/>
                    <a:lstStyle/>
                    <a:p>
                      <a:r>
                        <a:rPr lang="de-DE" b="1" dirty="0"/>
                        <a:t>B</a:t>
                      </a:r>
                    </a:p>
                  </a:txBody>
                  <a:tcPr/>
                </a:tc>
                <a:tc>
                  <a:txBody>
                    <a:bodyPr/>
                    <a:lstStyle/>
                    <a:p>
                      <a:pPr marL="0" marR="0" lvl="0" indent="0" algn="ctr" defTabSz="914400">
                        <a:lnSpc>
                          <a:spcPct val="120000"/>
                        </a:lnSpc>
                        <a:spcBef>
                          <a:spcPts val="0"/>
                        </a:spcBef>
                        <a:spcAft>
                          <a:spcPts val="0"/>
                        </a:spcAft>
                        <a:buClr>
                          <a:srgbClr val="003F75"/>
                        </a:buClr>
                        <a:buSzTx/>
                        <a:buFont typeface="Wingdings"/>
                        <a:buNone/>
                        <a:defRPr/>
                      </a:pPr>
                      <a:r>
                        <a:rPr lang="de-DE" sz="1400" b="0" i="0" u="none" strike="noStrike" cap="none" dirty="0">
                          <a:ln>
                            <a:noFill/>
                          </a:ln>
                          <a:solidFill>
                            <a:schemeClr val="tx1"/>
                          </a:solidFill>
                          <a:latin typeface="+mn-lt"/>
                        </a:rPr>
                        <a:t>€ 20</a:t>
                      </a:r>
                      <a:endParaRPr dirty="0">
                        <a:latin typeface="+mn-lt"/>
                      </a:endParaRPr>
                    </a:p>
                  </a:txBody>
                  <a:tcPr marL="104306" marR="104306" marT="52155" marB="52155" anchor="ctr"/>
                </a:tc>
                <a:tc>
                  <a:txBody>
                    <a:bodyPr/>
                    <a:lstStyle/>
                    <a:p>
                      <a:pPr marL="0" marR="0" lvl="0" indent="0" algn="ctr" defTabSz="914400">
                        <a:lnSpc>
                          <a:spcPct val="120000"/>
                        </a:lnSpc>
                        <a:spcBef>
                          <a:spcPts val="0"/>
                        </a:spcBef>
                        <a:spcAft>
                          <a:spcPts val="0"/>
                        </a:spcAft>
                        <a:buClr>
                          <a:srgbClr val="003F75"/>
                        </a:buClr>
                        <a:buSzTx/>
                        <a:buFont typeface="Wingdings"/>
                        <a:buNone/>
                        <a:defRPr/>
                      </a:pPr>
                      <a:r>
                        <a:rPr lang="de-DE" sz="1400" b="0" i="0" u="none" strike="noStrike" cap="none" dirty="0">
                          <a:ln>
                            <a:noFill/>
                          </a:ln>
                          <a:solidFill>
                            <a:schemeClr val="tx1"/>
                          </a:solidFill>
                          <a:latin typeface="+mn-lt"/>
                        </a:rPr>
                        <a:t>€ 10</a:t>
                      </a:r>
                      <a:endParaRPr dirty="0">
                        <a:latin typeface="+mn-lt"/>
                      </a:endParaRPr>
                    </a:p>
                  </a:txBody>
                  <a:tcPr marL="104306" marR="104306" marT="52155" marB="52155" anchor="ctr"/>
                </a:tc>
                <a:tc>
                  <a:txBody>
                    <a:bodyPr/>
                    <a:lstStyle/>
                    <a:p>
                      <a:pPr marL="0" marR="0" lvl="0" indent="0" algn="ctr" defTabSz="914400">
                        <a:lnSpc>
                          <a:spcPct val="120000"/>
                        </a:lnSpc>
                        <a:spcBef>
                          <a:spcPts val="0"/>
                        </a:spcBef>
                        <a:spcAft>
                          <a:spcPts val="0"/>
                        </a:spcAft>
                        <a:buClr>
                          <a:srgbClr val="003F75"/>
                        </a:buClr>
                        <a:buSzTx/>
                        <a:buFont typeface="Wingdings"/>
                        <a:buNone/>
                        <a:defRPr/>
                      </a:pPr>
                      <a:r>
                        <a:rPr lang="de-DE" sz="1400" b="0" i="0" u="none" strike="noStrike" cap="none" dirty="0">
                          <a:ln>
                            <a:noFill/>
                          </a:ln>
                          <a:solidFill>
                            <a:schemeClr val="tx1"/>
                          </a:solidFill>
                          <a:latin typeface="+mn-lt"/>
                        </a:rPr>
                        <a:t>€ 0</a:t>
                      </a:r>
                      <a:endParaRPr dirty="0">
                        <a:latin typeface="+mn-lt"/>
                      </a:endParaRPr>
                    </a:p>
                  </a:txBody>
                  <a:tcPr marL="104306" marR="104306" marT="52155" marB="52155" anchor="ctr"/>
                </a:tc>
                <a:tc>
                  <a:txBody>
                    <a:bodyPr/>
                    <a:lstStyle/>
                    <a:p>
                      <a:pPr marL="0" marR="0" lvl="0" indent="0" algn="ctr" defTabSz="914400">
                        <a:lnSpc>
                          <a:spcPct val="120000"/>
                        </a:lnSpc>
                        <a:spcBef>
                          <a:spcPts val="0"/>
                        </a:spcBef>
                        <a:spcAft>
                          <a:spcPts val="0"/>
                        </a:spcAft>
                        <a:buClr>
                          <a:srgbClr val="003F75"/>
                        </a:buClr>
                        <a:buSzTx/>
                        <a:buFont typeface="Wingdings"/>
                        <a:buNone/>
                        <a:defRPr/>
                      </a:pPr>
                      <a:r>
                        <a:rPr lang="de-DE" sz="1400" b="0" i="0" u="none" strike="noStrike" cap="none" dirty="0">
                          <a:ln>
                            <a:noFill/>
                          </a:ln>
                          <a:solidFill>
                            <a:schemeClr val="tx1"/>
                          </a:solidFill>
                          <a:latin typeface="+mn-lt"/>
                        </a:rPr>
                        <a:t>€ 30</a:t>
                      </a:r>
                      <a:endParaRPr dirty="0">
                        <a:latin typeface="+mn-lt"/>
                      </a:endParaRPr>
                    </a:p>
                  </a:txBody>
                  <a:tcPr marL="104306" marR="104306" marT="52155" marB="52155" anchor="ctr"/>
                </a:tc>
                <a:extLst>
                  <a:ext uri="{0D108BD9-81ED-4DB2-BD59-A6C34878D82A}">
                    <a16:rowId xmlns:a16="http://schemas.microsoft.com/office/drawing/2014/main" val="217553299"/>
                  </a:ext>
                </a:extLst>
              </a:tr>
            </a:tbl>
          </a:graphicData>
        </a:graphic>
      </p:graphicFrame>
      <p:sp>
        <p:nvSpPr>
          <p:cNvPr id="6" name="Textplatzhalter 5"/>
          <p:cNvSpPr>
            <a:spLocks noGrp="1"/>
          </p:cNvSpPr>
          <p:nvPr>
            <p:ph type="body" sz="quarter" idx="15"/>
          </p:nvPr>
        </p:nvSpPr>
        <p:spPr>
          <a:xfrm>
            <a:off x="695326" y="1808163"/>
            <a:ext cx="5221287" cy="4213225"/>
          </a:xfrm>
        </p:spPr>
        <p:txBody>
          <a:bodyPr/>
          <a:lstStyle/>
          <a:p>
            <a:pPr lvl="1"/>
            <a:r>
              <a:rPr lang="en-US" dirty="0"/>
              <a:t>In decision-making situations, we can only chose one alternative.</a:t>
            </a:r>
          </a:p>
          <a:p>
            <a:pPr lvl="1"/>
            <a:r>
              <a:rPr lang="en-US" dirty="0"/>
              <a:t>Choices under uncertainty are made ex ante. It seems to be straightforward to evaluate which alternatives/lotteries are better under certain situations than others.</a:t>
            </a:r>
          </a:p>
          <a:p>
            <a:pPr lvl="1"/>
            <a:r>
              <a:rPr lang="en-US" dirty="0"/>
              <a:t>Some decisions may be driven by the ex-ante fear to make suboptimal decisions and to regret the choice later, because results of the chosen alternative might lead to worse outcomes than for other available alternatives that have not been chosen.</a:t>
            </a:r>
          </a:p>
          <a:p>
            <a:pPr lvl="1"/>
            <a:r>
              <a:rPr lang="en-US" dirty="0"/>
              <a:t>Is it rational to have these feelings and to incorporate regret?</a:t>
            </a:r>
          </a:p>
          <a:p>
            <a:pPr lvl="1"/>
            <a:endParaRPr lang="de-DE" dirty="0"/>
          </a:p>
        </p:txBody>
      </p:sp>
      <p:pic>
        <p:nvPicPr>
          <p:cNvPr id="10" name="Grafi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3600" y="5448314"/>
            <a:ext cx="573074" cy="573074"/>
          </a:xfrm>
          <a:prstGeom prst="rect">
            <a:avLst/>
          </a:prstGeom>
        </p:spPr>
      </p:pic>
    </p:spTree>
    <p:extLst>
      <p:ext uri="{BB962C8B-B14F-4D97-AF65-F5344CB8AC3E}">
        <p14:creationId xmlns:p14="http://schemas.microsoft.com/office/powerpoint/2010/main" val="3523639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4810" b="11612"/>
          <a:stretch/>
        </p:blipFill>
        <p:spPr>
          <a:xfrm>
            <a:off x="695325" y="1"/>
            <a:ext cx="10801350" cy="6021388"/>
          </a:xfrm>
        </p:spPr>
      </p:pic>
    </p:spTree>
    <p:extLst>
      <p:ext uri="{BB962C8B-B14F-4D97-AF65-F5344CB8AC3E}">
        <p14:creationId xmlns:p14="http://schemas.microsoft.com/office/powerpoint/2010/main" val="4292229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1051" t="21932" b="5875"/>
          <a:stretch/>
        </p:blipFill>
        <p:spPr>
          <a:xfrm>
            <a:off x="695325" y="765175"/>
            <a:ext cx="10801350" cy="5256214"/>
          </a:xfrm>
        </p:spPr>
      </p:pic>
    </p:spTree>
    <p:extLst>
      <p:ext uri="{BB962C8B-B14F-4D97-AF65-F5344CB8AC3E}">
        <p14:creationId xmlns:p14="http://schemas.microsoft.com/office/powerpoint/2010/main" val="29696398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2405" b="14017"/>
          <a:stretch/>
        </p:blipFill>
        <p:spPr>
          <a:xfrm>
            <a:off x="695325" y="1"/>
            <a:ext cx="10801350" cy="6021388"/>
          </a:xfrm>
        </p:spPr>
      </p:pic>
      <p:sp>
        <p:nvSpPr>
          <p:cNvPr id="6" name="Titel 5"/>
          <p:cNvSpPr>
            <a:spLocks noGrp="1"/>
          </p:cNvSpPr>
          <p:nvPr>
            <p:ph type="title"/>
          </p:nvPr>
        </p:nvSpPr>
        <p:spPr/>
        <p:txBody>
          <a:bodyPr/>
          <a:lstStyle/>
          <a:p>
            <a:r>
              <a:rPr lang="de-DE" dirty="0" err="1"/>
              <a:t>Lorem</a:t>
            </a:r>
            <a:r>
              <a:rPr lang="de-DE" dirty="0"/>
              <a:t> </a:t>
            </a:r>
            <a:r>
              <a:rPr lang="de-DE" dirty="0" err="1"/>
              <a:t>ispum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lonsetatur</a:t>
            </a:r>
            <a:r>
              <a:rPr lang="de-DE" dirty="0"/>
              <a:t> </a:t>
            </a:r>
            <a:r>
              <a:rPr lang="de-DE" dirty="0" err="1"/>
              <a:t>sal</a:t>
            </a:r>
            <a:endParaRPr lang="de-DE" dirty="0"/>
          </a:p>
        </p:txBody>
      </p:sp>
    </p:spTree>
    <p:extLst>
      <p:ext uri="{BB962C8B-B14F-4D97-AF65-F5344CB8AC3E}">
        <p14:creationId xmlns:p14="http://schemas.microsoft.com/office/powerpoint/2010/main" val="461158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41671" b="13503"/>
          <a:stretch/>
        </p:blipFill>
        <p:spPr>
          <a:xfrm>
            <a:off x="0" y="3392487"/>
            <a:ext cx="12205699" cy="3649335"/>
          </a:xfrm>
        </p:spPr>
      </p:pic>
      <p:sp>
        <p:nvSpPr>
          <p:cNvPr id="3" name="Titel 2"/>
          <p:cNvSpPr>
            <a:spLocks noGrp="1"/>
          </p:cNvSpPr>
          <p:nvPr>
            <p:ph type="ctrTitle"/>
          </p:nvPr>
        </p:nvSpPr>
        <p:spPr>
          <a:xfrm>
            <a:off x="1019176" y="2168526"/>
            <a:ext cx="10153650" cy="2808287"/>
          </a:xfrm>
        </p:spPr>
        <p:txBody>
          <a:bodyPr/>
          <a:lstStyle/>
          <a:p>
            <a:r>
              <a:rPr lang="de-DE" dirty="0"/>
              <a:t>Stet </a:t>
            </a:r>
            <a:r>
              <a:rPr lang="de-DE" dirty="0" err="1"/>
              <a:t>clita</a:t>
            </a:r>
            <a:r>
              <a:rPr lang="de-DE" dirty="0"/>
              <a:t> </a:t>
            </a:r>
            <a:r>
              <a:rPr lang="de-DE" dirty="0" err="1"/>
              <a:t>kasd</a:t>
            </a:r>
            <a:r>
              <a:rPr lang="de-DE" dirty="0"/>
              <a:t> </a:t>
            </a:r>
            <a:r>
              <a:rPr lang="de-DE" dirty="0" err="1"/>
              <a:t>gubergren</a:t>
            </a:r>
            <a:endParaRPr lang="de-DE" dirty="0"/>
          </a:p>
        </p:txBody>
      </p:sp>
      <p:sp>
        <p:nvSpPr>
          <p:cNvPr id="4" name="Untertitel 3"/>
          <p:cNvSpPr>
            <a:spLocks noGrp="1"/>
          </p:cNvSpPr>
          <p:nvPr>
            <p:ph type="subTitle" idx="1"/>
          </p:nvPr>
        </p:nvSpPr>
        <p:spPr>
          <a:xfrm>
            <a:off x="1450975" y="4302048"/>
            <a:ext cx="9702799" cy="314402"/>
          </a:xfrm>
        </p:spPr>
        <p:txBody>
          <a:bodyPr/>
          <a:lstStyle/>
          <a:p>
            <a:r>
              <a:rPr lang="de-DE" dirty="0"/>
              <a:t>At </a:t>
            </a:r>
            <a:r>
              <a:rPr lang="de-DE" dirty="0" err="1"/>
              <a:t>vero</a:t>
            </a:r>
            <a:r>
              <a:rPr lang="de-DE" dirty="0"/>
              <a:t> </a:t>
            </a:r>
            <a:r>
              <a:rPr lang="de-DE" dirty="0" err="1"/>
              <a:t>eos</a:t>
            </a:r>
            <a:r>
              <a:rPr lang="de-DE" dirty="0"/>
              <a:t> et </a:t>
            </a:r>
            <a:r>
              <a:rPr lang="de-DE" dirty="0" err="1"/>
              <a:t>accusam</a:t>
            </a:r>
            <a:r>
              <a:rPr lang="de-DE" dirty="0"/>
              <a:t> et </a:t>
            </a:r>
            <a:r>
              <a:rPr lang="de-DE" dirty="0" err="1"/>
              <a:t>justo</a:t>
            </a:r>
            <a:r>
              <a:rPr lang="de-DE" dirty="0"/>
              <a:t> </a:t>
            </a:r>
            <a:r>
              <a:rPr lang="de-DE" dirty="0" err="1"/>
              <a:t>duo</a:t>
            </a:r>
            <a:r>
              <a:rPr lang="de-DE" dirty="0"/>
              <a:t> </a:t>
            </a:r>
            <a:r>
              <a:rPr lang="de-DE" dirty="0" err="1"/>
              <a:t>dol</a:t>
            </a:r>
            <a:endParaRPr lang="de-DE" dirty="0"/>
          </a:p>
        </p:txBody>
      </p:sp>
      <p:sp>
        <p:nvSpPr>
          <p:cNvPr id="8" name="Textplatzhalter 7"/>
          <p:cNvSpPr>
            <a:spLocks noGrp="1"/>
          </p:cNvSpPr>
          <p:nvPr>
            <p:ph type="body" sz="quarter" idx="11"/>
          </p:nvPr>
        </p:nvSpPr>
        <p:spPr/>
        <p:txBody>
          <a:bodyPr/>
          <a:lstStyle/>
          <a:p>
            <a:r>
              <a:rPr lang="de-DE" dirty="0" err="1"/>
              <a:t>Lorem</a:t>
            </a:r>
            <a:r>
              <a:rPr lang="de-DE" dirty="0"/>
              <a:t> </a:t>
            </a:r>
            <a:r>
              <a:rPr lang="de-DE" dirty="0" err="1"/>
              <a:t>ispum</a:t>
            </a:r>
            <a:r>
              <a:rPr lang="de-DE" dirty="0"/>
              <a:t> </a:t>
            </a:r>
            <a:r>
              <a:rPr lang="de-DE" dirty="0" err="1"/>
              <a:t>Overline</a:t>
            </a:r>
            <a:endParaRPr lang="de-DE" dirty="0"/>
          </a:p>
        </p:txBody>
      </p:sp>
    </p:spTree>
    <p:extLst>
      <p:ext uri="{BB962C8B-B14F-4D97-AF65-F5344CB8AC3E}">
        <p14:creationId xmlns:p14="http://schemas.microsoft.com/office/powerpoint/2010/main" val="13521680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“The grass is always greener on the other side of the fence.”</a:t>
            </a:r>
            <a:br>
              <a:rPr lang="en-US"/>
            </a:br>
            <a:endParaRPr lang="de-DE" dirty="0"/>
          </a:p>
        </p:txBody>
      </p:sp>
      <p:sp>
        <p:nvSpPr>
          <p:cNvPr id="5" name="Textplatzhalter 4"/>
          <p:cNvSpPr>
            <a:spLocks noGrp="1"/>
          </p:cNvSpPr>
          <p:nvPr>
            <p:ph type="body" sz="quarter" idx="10"/>
          </p:nvPr>
        </p:nvSpPr>
        <p:spPr/>
        <p:txBody>
          <a:bodyPr/>
          <a:lstStyle/>
          <a:p>
            <a:r>
              <a:rPr lang="de-DE" dirty="0" err="1"/>
              <a:t>Urheber:in</a:t>
            </a:r>
            <a:endParaRPr lang="de-DE" dirty="0"/>
          </a:p>
        </p:txBody>
      </p:sp>
    </p:spTree>
    <p:extLst>
      <p:ext uri="{BB962C8B-B14F-4D97-AF65-F5344CB8AC3E}">
        <p14:creationId xmlns:p14="http://schemas.microsoft.com/office/powerpoint/2010/main" val="34538387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Kapiteltrenner</a:t>
            </a:r>
            <a:r>
              <a:rPr lang="de-DE" dirty="0"/>
              <a:t> </a:t>
            </a:r>
            <a:br>
              <a:rPr lang="de-DE" dirty="0"/>
            </a:br>
            <a:r>
              <a:rPr lang="de-DE" dirty="0" err="1"/>
              <a:t>lorem</a:t>
            </a:r>
            <a:r>
              <a:rPr lang="de-DE" dirty="0"/>
              <a:t> </a:t>
            </a:r>
            <a:r>
              <a:rPr lang="de-DE" dirty="0" err="1"/>
              <a:t>ispim</a:t>
            </a:r>
            <a:r>
              <a:rPr lang="de-DE" dirty="0"/>
              <a:t> </a:t>
            </a:r>
            <a:r>
              <a:rPr lang="de-DE" dirty="0" err="1"/>
              <a:t>rdw</a:t>
            </a:r>
            <a:br>
              <a:rPr lang="de-DE" dirty="0"/>
            </a:br>
            <a:r>
              <a:rPr lang="de-DE" dirty="0" err="1"/>
              <a:t>ith</a:t>
            </a:r>
            <a:r>
              <a:rPr lang="de-DE" dirty="0"/>
              <a:t> </a:t>
            </a:r>
            <a:r>
              <a:rPr lang="de-DE" dirty="0" err="1"/>
              <a:t>eutlserk</a:t>
            </a:r>
            <a:r>
              <a:rPr lang="de-DE" dirty="0"/>
              <a:t> </a:t>
            </a:r>
          </a:p>
        </p:txBody>
      </p:sp>
    </p:spTree>
    <p:extLst>
      <p:ext uri="{BB962C8B-B14F-4D97-AF65-F5344CB8AC3E}">
        <p14:creationId xmlns:p14="http://schemas.microsoft.com/office/powerpoint/2010/main" val="38899204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180" t="26373" r="180" b="539"/>
          <a:stretch/>
        </p:blipFill>
        <p:spPr>
          <a:xfrm>
            <a:off x="695325" y="765175"/>
            <a:ext cx="10781919" cy="5256213"/>
          </a:xfrm>
        </p:spPr>
      </p:pic>
      <p:sp>
        <p:nvSpPr>
          <p:cNvPr id="3" name="Titel 2"/>
          <p:cNvSpPr>
            <a:spLocks noGrp="1"/>
          </p:cNvSpPr>
          <p:nvPr>
            <p:ph type="title"/>
          </p:nvPr>
        </p:nvSpPr>
        <p:spPr/>
        <p:txBody>
          <a:bodyPr/>
          <a:lstStyle/>
          <a:p>
            <a:r>
              <a:rPr lang="de-DE"/>
              <a:t>Kapiteltrenner </a:t>
            </a:r>
            <a:endParaRPr lang="de-DE" dirty="0"/>
          </a:p>
        </p:txBody>
      </p:sp>
    </p:spTree>
    <p:extLst>
      <p:ext uri="{BB962C8B-B14F-4D97-AF65-F5344CB8AC3E}">
        <p14:creationId xmlns:p14="http://schemas.microsoft.com/office/powerpoint/2010/main" val="32777462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t="12557" b="12557"/>
          <a:stretch>
            <a:fillRect/>
          </a:stretch>
        </p:blipFill>
        <p:spPr/>
      </p:pic>
      <p:sp>
        <p:nvSpPr>
          <p:cNvPr id="4" name="Träne 3"/>
          <p:cNvSpPr/>
          <p:nvPr/>
        </p:nvSpPr>
        <p:spPr>
          <a:xfrm rot="5400000">
            <a:off x="695325" y="781844"/>
            <a:ext cx="5221288" cy="5221288"/>
          </a:xfrm>
          <a:prstGeom prst="teardrop">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3" name="Titel 2"/>
          <p:cNvSpPr>
            <a:spLocks noGrp="1"/>
          </p:cNvSpPr>
          <p:nvPr>
            <p:ph type="title"/>
          </p:nvPr>
        </p:nvSpPr>
        <p:spPr/>
        <p:txBody>
          <a:bodyPr/>
          <a:lstStyle/>
          <a:p>
            <a:r>
              <a:rPr lang="de-DE"/>
              <a:t>At vero eos et accusam</a:t>
            </a:r>
            <a:endParaRPr lang="de-DE" dirty="0"/>
          </a:p>
        </p:txBody>
      </p:sp>
    </p:spTree>
    <p:extLst>
      <p:ext uri="{BB962C8B-B14F-4D97-AF65-F5344CB8AC3E}">
        <p14:creationId xmlns:p14="http://schemas.microsoft.com/office/powerpoint/2010/main" val="10625529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Kapiteltrenner</a:t>
            </a:r>
            <a:r>
              <a:rPr lang="de-DE" dirty="0"/>
              <a:t> </a:t>
            </a:r>
            <a:r>
              <a:rPr lang="de-DE" dirty="0" err="1"/>
              <a:t>platzhalter</a:t>
            </a:r>
            <a:r>
              <a:rPr lang="de-DE" dirty="0"/>
              <a:t> </a:t>
            </a:r>
            <a:r>
              <a:rPr lang="de-DE" dirty="0" err="1"/>
              <a:t>text</a:t>
            </a:r>
            <a:r>
              <a:rPr lang="de-DE" dirty="0"/>
              <a:t> </a:t>
            </a:r>
            <a:r>
              <a:rPr lang="de-DE" dirty="0" err="1"/>
              <a:t>lorelei</a:t>
            </a:r>
            <a:endParaRPr lang="de-DE" dirty="0"/>
          </a:p>
        </p:txBody>
      </p:sp>
    </p:spTree>
    <p:extLst>
      <p:ext uri="{BB962C8B-B14F-4D97-AF65-F5344CB8AC3E}">
        <p14:creationId xmlns:p14="http://schemas.microsoft.com/office/powerpoint/2010/main" val="42340622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9919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30099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31056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6759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3" b="23"/>
          <a:stretch/>
        </p:blipFill>
        <p:spPr>
          <a:xfrm>
            <a:off x="0" y="3392488"/>
            <a:ext cx="12192000" cy="3465512"/>
          </a:xfrm>
        </p:spPr>
      </p:pic>
      <p:sp>
        <p:nvSpPr>
          <p:cNvPr id="3" name="Titel 2"/>
          <p:cNvSpPr>
            <a:spLocks noGrp="1"/>
          </p:cNvSpPr>
          <p:nvPr>
            <p:ph type="ctrTitle"/>
          </p:nvPr>
        </p:nvSpPr>
        <p:spPr/>
        <p:txBody>
          <a:bodyPr/>
          <a:lstStyle/>
          <a:p>
            <a:r>
              <a:rPr lang="de-DE"/>
              <a:t>Vielen Dank fürs zuhören</a:t>
            </a:r>
            <a:endParaRPr lang="de-DE" dirty="0"/>
          </a:p>
        </p:txBody>
      </p:sp>
      <p:sp>
        <p:nvSpPr>
          <p:cNvPr id="10" name="Textplatzhalter 9"/>
          <p:cNvSpPr>
            <a:spLocks noGrp="1"/>
          </p:cNvSpPr>
          <p:nvPr>
            <p:ph type="body" sz="quarter" idx="11"/>
          </p:nvPr>
        </p:nvSpPr>
        <p:spPr/>
        <p:txBody>
          <a:bodyPr/>
          <a:lstStyle/>
          <a:p>
            <a:pPr lvl="2"/>
            <a:r>
              <a:rPr lang="de-DE" dirty="0">
                <a:solidFill>
                  <a:schemeClr val="bg1"/>
                </a:solidFill>
              </a:rPr>
              <a:t>Name, Datum, E-Mail, </a:t>
            </a:r>
            <a:r>
              <a:rPr lang="de-DE" dirty="0"/>
              <a:t>…</a:t>
            </a:r>
            <a:endParaRPr lang="de-DE" dirty="0">
              <a:solidFill>
                <a:schemeClr val="bg1"/>
              </a:solidFill>
            </a:endParaRPr>
          </a:p>
        </p:txBody>
      </p:sp>
    </p:spTree>
    <p:extLst>
      <p:ext uri="{BB962C8B-B14F-4D97-AF65-F5344CB8AC3E}">
        <p14:creationId xmlns:p14="http://schemas.microsoft.com/office/powerpoint/2010/main" val="2494165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9483" r="19483"/>
          <a:stretch/>
        </p:blipFill>
        <p:spPr/>
      </p:pic>
      <p:sp>
        <p:nvSpPr>
          <p:cNvPr id="3" name="Titel 2"/>
          <p:cNvSpPr>
            <a:spLocks noGrp="1"/>
          </p:cNvSpPr>
          <p:nvPr>
            <p:ph type="ctrTitle"/>
          </p:nvPr>
        </p:nvSpPr>
        <p:spPr/>
        <p:txBody>
          <a:bodyPr/>
          <a:lstStyle/>
          <a:p>
            <a:r>
              <a:rPr lang="de-DE"/>
              <a:t>Titel der Präsentation</a:t>
            </a:r>
            <a:endParaRPr lang="de-DE" dirty="0"/>
          </a:p>
        </p:txBody>
      </p:sp>
      <p:sp>
        <p:nvSpPr>
          <p:cNvPr id="6" name="Untertitel 5"/>
          <p:cNvSpPr>
            <a:spLocks noGrp="1"/>
          </p:cNvSpPr>
          <p:nvPr>
            <p:ph type="subTitle" idx="1"/>
          </p:nvPr>
        </p:nvSpPr>
        <p:spPr/>
        <p:txBody>
          <a:bodyPr/>
          <a:lstStyle/>
          <a:p>
            <a:r>
              <a:rPr lang="de-DE" dirty="0"/>
              <a:t>Datum, Vorname Nachname</a:t>
            </a:r>
          </a:p>
        </p:txBody>
      </p:sp>
    </p:spTree>
    <p:extLst>
      <p:ext uri="{BB962C8B-B14F-4D97-AF65-F5344CB8AC3E}">
        <p14:creationId xmlns:p14="http://schemas.microsoft.com/office/powerpoint/2010/main" val="3477082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Tree>
    <p:extLst>
      <p:ext uri="{BB962C8B-B14F-4D97-AF65-F5344CB8AC3E}">
        <p14:creationId xmlns:p14="http://schemas.microsoft.com/office/powerpoint/2010/main" val="4130631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Inhalt</a:t>
            </a:r>
          </a:p>
        </p:txBody>
      </p:sp>
      <p:sp>
        <p:nvSpPr>
          <p:cNvPr id="3" name="Textplatzhalter 2"/>
          <p:cNvSpPr>
            <a:spLocks noGrp="1"/>
          </p:cNvSpPr>
          <p:nvPr>
            <p:ph type="body" sz="quarter" idx="13"/>
          </p:nvPr>
        </p:nvSpPr>
        <p:spPr/>
        <p:txBody>
          <a:bodyPr/>
          <a:lstStyle/>
          <a:p>
            <a:pPr lvl="1"/>
            <a:r>
              <a:rPr lang="de-DE" dirty="0"/>
              <a:t>Inhalt</a:t>
            </a:r>
          </a:p>
          <a:p>
            <a:pPr lvl="1"/>
            <a:r>
              <a:rPr lang="de-DE" dirty="0"/>
              <a:t>Thema 1</a:t>
            </a:r>
          </a:p>
          <a:p>
            <a:pPr lvl="1"/>
            <a:r>
              <a:rPr lang="de-DE" dirty="0"/>
              <a:t>Thema 2</a:t>
            </a:r>
          </a:p>
          <a:p>
            <a:pPr lvl="1"/>
            <a:r>
              <a:rPr lang="de-DE" dirty="0"/>
              <a:t>Thema 3</a:t>
            </a:r>
          </a:p>
        </p:txBody>
      </p:sp>
    </p:spTree>
    <p:extLst>
      <p:ext uri="{BB962C8B-B14F-4D97-AF65-F5344CB8AC3E}">
        <p14:creationId xmlns:p14="http://schemas.microsoft.com/office/powerpoint/2010/main" val="3314043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el 22"/>
          <p:cNvSpPr>
            <a:spLocks noGrp="1"/>
          </p:cNvSpPr>
          <p:nvPr>
            <p:ph type="title"/>
          </p:nvPr>
        </p:nvSpPr>
        <p:spPr/>
        <p:txBody>
          <a:bodyPr/>
          <a:lstStyle/>
          <a:p>
            <a:r>
              <a:rPr lang="de-DE" dirty="0" err="1"/>
              <a:t>inhalt</a:t>
            </a:r>
            <a:endParaRPr lang="de-DE" dirty="0"/>
          </a:p>
        </p:txBody>
      </p:sp>
      <p:sp>
        <p:nvSpPr>
          <p:cNvPr id="6" name="Textplatzhalter 5"/>
          <p:cNvSpPr>
            <a:spLocks noGrp="1"/>
          </p:cNvSpPr>
          <p:nvPr>
            <p:ph type="body" sz="quarter" idx="13"/>
          </p:nvPr>
        </p:nvSpPr>
        <p:spPr/>
        <p:txBody>
          <a:bodyPr/>
          <a:lstStyle/>
          <a:p>
            <a:pPr lvl="2"/>
            <a:r>
              <a:rPr lang="de-DE" dirty="0" err="1"/>
              <a:t>Lorem</a:t>
            </a:r>
            <a:r>
              <a:rPr lang="de-DE" dirty="0"/>
              <a:t> </a:t>
            </a:r>
            <a:r>
              <a:rPr lang="de-DE" dirty="0" err="1"/>
              <a:t>ipsum</a:t>
            </a:r>
            <a:r>
              <a:rPr lang="de-DE" dirty="0"/>
              <a:t> </a:t>
            </a:r>
          </a:p>
          <a:p>
            <a:pPr lvl="2"/>
            <a:r>
              <a:rPr lang="de-DE" dirty="0" err="1"/>
              <a:t>Dolor</a:t>
            </a:r>
            <a:r>
              <a:rPr lang="de-DE" dirty="0"/>
              <a:t> </a:t>
            </a:r>
            <a:r>
              <a:rPr lang="de-DE" dirty="0" err="1"/>
              <a:t>sit</a:t>
            </a:r>
            <a:r>
              <a:rPr lang="de-DE" dirty="0"/>
              <a:t> </a:t>
            </a:r>
            <a:r>
              <a:rPr lang="de-DE" dirty="0" err="1"/>
              <a:t>amet</a:t>
            </a:r>
            <a:endParaRPr lang="de-DE" dirty="0"/>
          </a:p>
          <a:p>
            <a:pPr lvl="2"/>
            <a:r>
              <a:rPr lang="de-DE" dirty="0" err="1"/>
              <a:t>Consetetur</a:t>
            </a:r>
            <a:r>
              <a:rPr lang="de-DE" dirty="0"/>
              <a:t> </a:t>
            </a:r>
          </a:p>
          <a:p>
            <a:pPr lvl="2"/>
            <a:r>
              <a:rPr lang="de-DE" dirty="0" err="1"/>
              <a:t>Sadipscing</a:t>
            </a:r>
            <a:r>
              <a:rPr lang="de-DE" dirty="0"/>
              <a:t> </a:t>
            </a:r>
          </a:p>
          <a:p>
            <a:pPr lvl="2"/>
            <a:r>
              <a:rPr lang="de-DE" dirty="0" err="1"/>
              <a:t>Elitr</a:t>
            </a:r>
            <a:endParaRPr lang="de-DE" dirty="0"/>
          </a:p>
        </p:txBody>
      </p:sp>
    </p:spTree>
    <p:extLst>
      <p:ext uri="{BB962C8B-B14F-4D97-AF65-F5344CB8AC3E}">
        <p14:creationId xmlns:p14="http://schemas.microsoft.com/office/powerpoint/2010/main" val="712371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At </a:t>
            </a:r>
            <a:r>
              <a:rPr lang="en-US" dirty="0" err="1"/>
              <a:t>vero</a:t>
            </a:r>
            <a:r>
              <a:rPr lang="en-US" dirty="0"/>
              <a:t> </a:t>
            </a:r>
            <a:r>
              <a:rPr lang="en-US" dirty="0" err="1"/>
              <a:t>eos</a:t>
            </a:r>
            <a:r>
              <a:rPr lang="en-US" dirty="0"/>
              <a:t> et </a:t>
            </a:r>
            <a:r>
              <a:rPr lang="en-US" dirty="0" err="1"/>
              <a:t>accusam</a:t>
            </a:r>
            <a:br>
              <a:rPr lang="en-US" dirty="0"/>
            </a:br>
            <a:endParaRPr lang="de-DE" dirty="0"/>
          </a:p>
        </p:txBody>
      </p:sp>
      <p:sp>
        <p:nvSpPr>
          <p:cNvPr id="3" name="Inhaltsplatzhalter 2"/>
          <p:cNvSpPr>
            <a:spLocks noGrp="1"/>
          </p:cNvSpPr>
          <p:nvPr>
            <p:ph idx="4294967295"/>
          </p:nvPr>
        </p:nvSpPr>
        <p:spPr>
          <a:xfrm>
            <a:off x="695325" y="1808163"/>
            <a:ext cx="10801349" cy="4213225"/>
          </a:xfrm>
        </p:spPr>
        <p:txBody>
          <a:bodyPr/>
          <a:lstStyle/>
          <a:p>
            <a:r>
              <a:rPr lang="en-US" dirty="0" err="1"/>
              <a:t>Cserkre</a:t>
            </a:r>
            <a:r>
              <a:rPr lang="en-US" dirty="0"/>
              <a:t> 2.2: </a:t>
            </a:r>
          </a:p>
          <a:p>
            <a:pPr marL="0" lvl="1" indent="0">
              <a:buNone/>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r>
              <a:rPr lang="en-US" dirty="0"/>
              <a:t>, </a:t>
            </a:r>
            <a:r>
              <a:rPr lang="en-US" dirty="0" err="1"/>
              <a:t>sed</a:t>
            </a:r>
            <a:r>
              <a:rPr lang="en-US" dirty="0"/>
              <a:t> </a:t>
            </a:r>
            <a:r>
              <a:rPr lang="en-US" dirty="0" err="1"/>
              <a:t>diam</a:t>
            </a:r>
            <a:r>
              <a:rPr lang="en-US" dirty="0"/>
              <a:t> </a:t>
            </a:r>
            <a:r>
              <a:rPr lang="en-US" dirty="0" err="1"/>
              <a:t>nonumy</a:t>
            </a:r>
            <a:r>
              <a:rPr lang="en-US" dirty="0"/>
              <a:t> </a:t>
            </a:r>
            <a:r>
              <a:rPr lang="en-US" dirty="0" err="1"/>
              <a:t>eirmod</a:t>
            </a:r>
            <a:r>
              <a:rPr lang="en-US" dirty="0"/>
              <a:t> </a:t>
            </a:r>
            <a:r>
              <a:rPr lang="en-US" dirty="0" err="1"/>
              <a:t>tempor</a:t>
            </a:r>
            <a:r>
              <a:rPr lang="en-US" dirty="0"/>
              <a:t> </a:t>
            </a:r>
            <a:r>
              <a:rPr lang="en-US" dirty="0" err="1"/>
              <a:t>invidunt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aliquyam</a:t>
            </a:r>
            <a:r>
              <a:rPr lang="en-US" dirty="0"/>
              <a:t> </a:t>
            </a:r>
            <a:r>
              <a:rPr lang="en-US" dirty="0" err="1"/>
              <a:t>erat</a:t>
            </a:r>
            <a:r>
              <a:rPr lang="en-US" dirty="0"/>
              <a:t>, </a:t>
            </a:r>
            <a:r>
              <a:rPr lang="en-US" dirty="0" err="1"/>
              <a:t>sed</a:t>
            </a:r>
            <a:r>
              <a:rPr lang="en-US" dirty="0"/>
              <a:t> </a:t>
            </a:r>
            <a:r>
              <a:rPr lang="en-US" dirty="0" err="1"/>
              <a:t>diam</a:t>
            </a:r>
            <a:r>
              <a:rPr lang="en-US" dirty="0"/>
              <a:t> </a:t>
            </a:r>
            <a:r>
              <a:rPr lang="en-US" dirty="0" err="1"/>
              <a:t>voluptua</a:t>
            </a:r>
            <a:r>
              <a:rPr lang="en-US" dirty="0"/>
              <a:t>.</a:t>
            </a:r>
          </a:p>
          <a:p>
            <a:pPr lvl="2" indent="-28800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r>
              <a:rPr lang="en-US" dirty="0"/>
              <a:t>, </a:t>
            </a:r>
            <a:r>
              <a:rPr lang="en-US" dirty="0" err="1"/>
              <a:t>sed</a:t>
            </a:r>
            <a:r>
              <a:rPr lang="en-US" dirty="0"/>
              <a:t> </a:t>
            </a:r>
            <a:r>
              <a:rPr lang="en-US" dirty="0" err="1"/>
              <a:t>diam</a:t>
            </a:r>
            <a:r>
              <a:rPr lang="en-US" dirty="0"/>
              <a:t> </a:t>
            </a:r>
            <a:r>
              <a:rPr lang="en-US" dirty="0" err="1"/>
              <a:t>nonumy</a:t>
            </a:r>
            <a:r>
              <a:rPr lang="en-US" dirty="0"/>
              <a:t> </a:t>
            </a:r>
            <a:r>
              <a:rPr lang="en-US" dirty="0" err="1"/>
              <a:t>eirmod</a:t>
            </a:r>
            <a:r>
              <a:rPr lang="en-US" dirty="0"/>
              <a:t> </a:t>
            </a:r>
            <a:r>
              <a:rPr lang="en-US" dirty="0" err="1"/>
              <a:t>tempor</a:t>
            </a:r>
            <a:r>
              <a:rPr lang="en-US" dirty="0"/>
              <a:t> </a:t>
            </a:r>
            <a:r>
              <a:rPr lang="en-US" dirty="0" err="1"/>
              <a:t>invidunt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aliquyam</a:t>
            </a:r>
            <a:r>
              <a:rPr lang="en-US" dirty="0"/>
              <a:t> </a:t>
            </a:r>
            <a:r>
              <a:rPr lang="en-US" dirty="0" err="1"/>
              <a:t>erat</a:t>
            </a:r>
            <a:r>
              <a:rPr lang="en-US" dirty="0"/>
              <a:t>, </a:t>
            </a:r>
            <a:r>
              <a:rPr lang="en-US" dirty="0" err="1"/>
              <a:t>sed</a:t>
            </a:r>
            <a:r>
              <a:rPr lang="en-US" dirty="0"/>
              <a:t> </a:t>
            </a:r>
            <a:r>
              <a:rPr lang="en-US" dirty="0" err="1"/>
              <a:t>diam</a:t>
            </a:r>
            <a:r>
              <a:rPr lang="en-US" dirty="0"/>
              <a:t> </a:t>
            </a:r>
            <a:r>
              <a:rPr lang="en-US" dirty="0" err="1"/>
              <a:t>voluptua</a:t>
            </a:r>
            <a:r>
              <a:rPr lang="en-US" dirty="0"/>
              <a:t>. At </a:t>
            </a:r>
            <a:r>
              <a:rPr lang="en-US" dirty="0" err="1"/>
              <a:t>vero</a:t>
            </a:r>
            <a:r>
              <a:rPr lang="en-US" dirty="0"/>
              <a:t> </a:t>
            </a:r>
            <a:r>
              <a:rPr lang="en-US" dirty="0" err="1"/>
              <a:t>eos</a:t>
            </a:r>
            <a:r>
              <a:rPr lang="en-US" dirty="0"/>
              <a:t> et </a:t>
            </a:r>
            <a:r>
              <a:rPr lang="en-US" dirty="0" err="1"/>
              <a:t>accusam</a:t>
            </a:r>
            <a:r>
              <a:rPr lang="en-US" dirty="0"/>
              <a:t> et </a:t>
            </a:r>
            <a:r>
              <a:rPr lang="en-US" dirty="0" err="1"/>
              <a:t>justo</a:t>
            </a:r>
            <a:r>
              <a:rPr lang="en-US" dirty="0"/>
              <a:t> duo </a:t>
            </a:r>
            <a:r>
              <a:rPr lang="en-US" dirty="0" err="1"/>
              <a:t>dolores</a:t>
            </a:r>
            <a:r>
              <a:rPr lang="en-US" dirty="0"/>
              <a:t> et </a:t>
            </a:r>
            <a:r>
              <a:rPr lang="en-US" dirty="0" err="1"/>
              <a:t>ea</a:t>
            </a:r>
            <a:r>
              <a:rPr lang="en-US" dirty="0"/>
              <a:t> </a:t>
            </a:r>
            <a:r>
              <a:rPr lang="en-US" dirty="0" err="1"/>
              <a:t>rebum</a:t>
            </a:r>
            <a:r>
              <a:rPr lang="en-US" dirty="0"/>
              <a:t>. Stet </a:t>
            </a:r>
            <a:r>
              <a:rPr lang="en-US" dirty="0" err="1"/>
              <a:t>clita</a:t>
            </a:r>
            <a:r>
              <a:rPr lang="en-US" dirty="0"/>
              <a:t> </a:t>
            </a:r>
            <a:r>
              <a:rPr lang="en-US" dirty="0" err="1"/>
              <a:t>kasd</a:t>
            </a:r>
            <a:r>
              <a:rPr lang="en-US" dirty="0"/>
              <a:t> </a:t>
            </a:r>
            <a:r>
              <a:rPr lang="en-US" dirty="0" err="1"/>
              <a:t>gubergren</a:t>
            </a:r>
            <a:r>
              <a:rPr lang="en-US" dirty="0"/>
              <a:t>, no sea </a:t>
            </a:r>
            <a:r>
              <a:rPr lang="en-US" dirty="0" err="1"/>
              <a:t>takimata</a:t>
            </a:r>
            <a:r>
              <a:rPr lang="en-US" dirty="0"/>
              <a:t> </a:t>
            </a:r>
            <a:r>
              <a:rPr lang="en-US" dirty="0" err="1"/>
              <a:t>sanctus</a:t>
            </a:r>
            <a:r>
              <a:rPr lang="en-US" dirty="0"/>
              <a:t> </a:t>
            </a:r>
            <a:r>
              <a:rPr lang="en-US" dirty="0" err="1"/>
              <a:t>est</a:t>
            </a:r>
            <a:r>
              <a:rPr lang="en-US" dirty="0"/>
              <a:t> Lorem ipsum dolor sit </a:t>
            </a:r>
            <a:r>
              <a:rPr lang="en-US" dirty="0" err="1"/>
              <a:t>amet</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r>
              <a:rPr lang="en-US" dirty="0"/>
              <a:t>, </a:t>
            </a:r>
            <a:r>
              <a:rPr lang="en-US" dirty="0" err="1"/>
              <a:t>sed</a:t>
            </a:r>
            <a:r>
              <a:rPr lang="en-US" dirty="0"/>
              <a:t> </a:t>
            </a:r>
            <a:r>
              <a:rPr lang="en-US" dirty="0" err="1"/>
              <a:t>diam</a:t>
            </a:r>
            <a:r>
              <a:rPr lang="en-US" dirty="0"/>
              <a:t> </a:t>
            </a:r>
            <a:r>
              <a:rPr lang="en-US" dirty="0" err="1"/>
              <a:t>nonumy</a:t>
            </a:r>
            <a:r>
              <a:rPr lang="en-US" dirty="0"/>
              <a:t> </a:t>
            </a:r>
            <a:r>
              <a:rPr lang="en-US" dirty="0" err="1"/>
              <a:t>eirmod</a:t>
            </a:r>
            <a:r>
              <a:rPr lang="en-US" dirty="0"/>
              <a:t> </a:t>
            </a:r>
            <a:r>
              <a:rPr lang="en-US" dirty="0" err="1"/>
              <a:t>tempor</a:t>
            </a:r>
            <a:r>
              <a:rPr lang="en-US" dirty="0"/>
              <a:t> </a:t>
            </a:r>
            <a:r>
              <a:rPr lang="en-US" dirty="0" err="1"/>
              <a:t>invidunt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aliquyam</a:t>
            </a:r>
            <a:r>
              <a:rPr lang="en-US" dirty="0"/>
              <a:t> At </a:t>
            </a:r>
            <a:r>
              <a:rPr lang="en-US" dirty="0" err="1"/>
              <a:t>vero</a:t>
            </a:r>
            <a:r>
              <a:rPr lang="en-US" dirty="0"/>
              <a:t> </a:t>
            </a:r>
            <a:r>
              <a:rPr lang="en-US" dirty="0" err="1"/>
              <a:t>eos</a:t>
            </a:r>
            <a:r>
              <a:rPr lang="en-US" dirty="0"/>
              <a:t> et </a:t>
            </a:r>
            <a:r>
              <a:rPr lang="en-US" dirty="0" err="1"/>
              <a:t>accusam</a:t>
            </a:r>
            <a:r>
              <a:rPr lang="en-US" dirty="0"/>
              <a:t> et </a:t>
            </a:r>
            <a:r>
              <a:rPr lang="en-US" dirty="0" err="1"/>
              <a:t>justo</a:t>
            </a:r>
            <a:r>
              <a:rPr lang="en-US" dirty="0"/>
              <a:t> duo </a:t>
            </a:r>
            <a:r>
              <a:rPr lang="en-US" dirty="0" err="1"/>
              <a:t>dolores</a:t>
            </a:r>
            <a:r>
              <a:rPr lang="en-US" dirty="0"/>
              <a:t> et </a:t>
            </a:r>
            <a:r>
              <a:rPr lang="en-US" dirty="0" err="1"/>
              <a:t>ea</a:t>
            </a:r>
            <a:r>
              <a:rPr lang="en-US" dirty="0"/>
              <a:t> </a:t>
            </a:r>
            <a:r>
              <a:rPr lang="en-US" dirty="0" err="1"/>
              <a:t>rebum</a:t>
            </a:r>
            <a:r>
              <a:rPr lang="en-US" dirty="0"/>
              <a:t>. Stet </a:t>
            </a:r>
            <a:r>
              <a:rPr lang="en-US" dirty="0" err="1"/>
              <a:t>clita</a:t>
            </a:r>
            <a:r>
              <a:rPr lang="en-US" dirty="0"/>
              <a:t> </a:t>
            </a:r>
            <a:r>
              <a:rPr lang="en-US" dirty="0" err="1"/>
              <a:t>kasd</a:t>
            </a:r>
            <a:r>
              <a:rPr lang="en-US" dirty="0"/>
              <a:t> </a:t>
            </a:r>
            <a:r>
              <a:rPr lang="en-US" dirty="0" err="1"/>
              <a:t>gubergren</a:t>
            </a:r>
            <a:r>
              <a:rPr lang="en-US" dirty="0"/>
              <a:t>, no sea </a:t>
            </a:r>
            <a:r>
              <a:rPr lang="en-US" dirty="0" err="1"/>
              <a:t>takimata</a:t>
            </a:r>
            <a:r>
              <a:rPr lang="en-US" dirty="0"/>
              <a:t> </a:t>
            </a:r>
            <a:r>
              <a:rPr lang="en-US" dirty="0" err="1"/>
              <a:t>sanctus</a:t>
            </a:r>
            <a:r>
              <a:rPr lang="en-US" dirty="0"/>
              <a:t> </a:t>
            </a:r>
            <a:r>
              <a:rPr lang="en-US" dirty="0" err="1"/>
              <a:t>est</a:t>
            </a:r>
            <a:r>
              <a:rPr lang="en-US" dirty="0"/>
              <a:t> Lorem ipsum dolor sit </a:t>
            </a:r>
            <a:r>
              <a:rPr lang="en-US" dirty="0" err="1"/>
              <a:t>amet</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r>
              <a:rPr lang="en-US" dirty="0"/>
              <a:t>, </a:t>
            </a:r>
            <a:r>
              <a:rPr lang="en-US" dirty="0" err="1"/>
              <a:t>sed</a:t>
            </a:r>
            <a:r>
              <a:rPr lang="en-US" dirty="0"/>
              <a:t> </a:t>
            </a:r>
            <a:r>
              <a:rPr lang="en-US" dirty="0" err="1"/>
              <a:t>diam</a:t>
            </a:r>
            <a:r>
              <a:rPr lang="en-US" dirty="0"/>
              <a:t> </a:t>
            </a:r>
            <a:r>
              <a:rPr lang="en-US" dirty="0" err="1"/>
              <a:t>nonumy</a:t>
            </a:r>
            <a:r>
              <a:rPr lang="en-US" dirty="0"/>
              <a:t> </a:t>
            </a:r>
            <a:r>
              <a:rPr lang="en-US" dirty="0" err="1"/>
              <a:t>eirmod</a:t>
            </a:r>
            <a:r>
              <a:rPr lang="en-US" dirty="0"/>
              <a:t> </a:t>
            </a:r>
            <a:r>
              <a:rPr lang="en-US" dirty="0" err="1"/>
              <a:t>tempor</a:t>
            </a:r>
            <a:r>
              <a:rPr lang="en-US" dirty="0"/>
              <a:t> </a:t>
            </a:r>
            <a:r>
              <a:rPr lang="en-US" dirty="0" err="1"/>
              <a:t>invidunt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aliquyam</a:t>
            </a:r>
            <a:endParaRPr lang="en-US" dirty="0"/>
          </a:p>
          <a:p>
            <a:pPr lvl="3"/>
            <a:r>
              <a:rPr lang="en-US" dirty="0"/>
              <a:t>Lorem ipsum dolor sit </a:t>
            </a:r>
            <a:r>
              <a:rPr lang="en-US" dirty="0" err="1"/>
              <a:t>amet</a:t>
            </a:r>
            <a:r>
              <a:rPr lang="en-US" dirty="0"/>
              <a:t>, </a:t>
            </a:r>
            <a:r>
              <a:rPr lang="en-US" dirty="0" err="1"/>
              <a:t>consetetur</a:t>
            </a:r>
            <a:r>
              <a:rPr lang="en-US" dirty="0"/>
              <a:t> </a:t>
            </a:r>
            <a:r>
              <a:rPr lang="en-US" dirty="0" err="1"/>
              <a:t>sadips</a:t>
            </a:r>
            <a:endParaRPr lang="de-DE" dirty="0"/>
          </a:p>
        </p:txBody>
      </p:sp>
      <p:sp>
        <p:nvSpPr>
          <p:cNvPr id="6" name="Rechteck 5"/>
          <p:cNvSpPr/>
          <p:nvPr/>
        </p:nvSpPr>
        <p:spPr>
          <a:xfrm>
            <a:off x="9651617" y="5867500"/>
            <a:ext cx="1817805" cy="153888"/>
          </a:xfrm>
          <a:prstGeom prst="rect">
            <a:avLst/>
          </a:prstGeom>
        </p:spPr>
        <p:txBody>
          <a:bodyPr wrap="none" lIns="0" tIns="0" rIns="0" bIns="0">
            <a:spAutoFit/>
          </a:bodyPr>
          <a:lstStyle/>
          <a:p>
            <a:r>
              <a:rPr lang="en-US" sz="1000" dirty="0"/>
              <a:t>Source: Peterson (2017), pp. 124</a:t>
            </a:r>
          </a:p>
        </p:txBody>
      </p:sp>
    </p:spTree>
    <p:extLst>
      <p:ext uri="{BB962C8B-B14F-4D97-AF65-F5344CB8AC3E}">
        <p14:creationId xmlns:p14="http://schemas.microsoft.com/office/powerpoint/2010/main" val="14863377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The Idea of Regret</a:t>
            </a:r>
          </a:p>
        </p:txBody>
      </p:sp>
      <mc:AlternateContent xmlns:mc="http://schemas.openxmlformats.org/markup-compatibility/2006" xmlns:a14="http://schemas.microsoft.com/office/drawing/2010/main">
        <mc:Choice Requires="a14">
          <p:sp>
            <p:nvSpPr>
              <p:cNvPr id="3" name="Inhaltsplatzhalter 2"/>
              <p:cNvSpPr>
                <a:spLocks noGrp="1"/>
              </p:cNvSpPr>
              <p:nvPr>
                <p:ph idx="10"/>
              </p:nvPr>
            </p:nvSpPr>
            <p:spPr/>
            <p:txBody>
              <a:bodyPr/>
              <a:lstStyle/>
              <a:p>
                <a:pPr lvl="1"/>
                <a:r>
                  <a:rPr lang="en-US" dirty="0"/>
                  <a:t>Regret Theory (RT) goes back to independent works of </a:t>
                </a:r>
                <a:r>
                  <a:rPr lang="en-US" dirty="0" err="1"/>
                  <a:t>Fishburn</a:t>
                </a:r>
                <a:r>
                  <a:rPr lang="en-US" dirty="0"/>
                  <a:t> (1982), Bell (1982), and </a:t>
                </a:r>
                <a:r>
                  <a:rPr lang="en-US" dirty="0" err="1"/>
                  <a:t>Loomes</a:t>
                </a:r>
                <a:r>
                  <a:rPr lang="en-US" dirty="0"/>
                  <a:t> and </a:t>
                </a:r>
                <a:r>
                  <a:rPr lang="en-US" dirty="0" err="1"/>
                  <a:t>Sugden</a:t>
                </a:r>
                <a:r>
                  <a:rPr lang="en-US" dirty="0"/>
                  <a:t> (1982).</a:t>
                </a:r>
              </a:p>
              <a:p>
                <a:pPr lvl="1"/>
                <a:r>
                  <a:rPr lang="en-US" dirty="0"/>
                  <a:t>It generalizes EUT by assuming that the utility experienced under an alternative </a:t>
                </a:r>
                <a14:m>
                  <m:oMath xmlns:m="http://schemas.openxmlformats.org/officeDocument/2006/math">
                    <m:r>
                      <a:rPr lang="en-US">
                        <a:latin typeface="Cambria Math" panose="02040503050406030204" pitchFamily="18" charset="0"/>
                      </a:rPr>
                      <m:t>𝐴</m:t>
                    </m:r>
                  </m:oMath>
                </a14:m>
                <a:r>
                  <a:rPr lang="en-US" dirty="0"/>
                  <a:t> is also affected </a:t>
                </a:r>
                <a:r>
                  <a:rPr lang="en-US" dirty="0">
                    <a:solidFill>
                      <a:schemeClr val="tx2"/>
                    </a:solidFill>
                  </a:rPr>
                  <a:t>by what would have happened had alternative </a:t>
                </a:r>
                <a14:m>
                  <m:oMath xmlns:m="http://schemas.openxmlformats.org/officeDocument/2006/math">
                    <m:r>
                      <a:rPr lang="en-US" b="0" i="1">
                        <a:solidFill>
                          <a:schemeClr val="tx2"/>
                        </a:solidFill>
                        <a:latin typeface="Cambria Math" panose="02040503050406030204" pitchFamily="18" charset="0"/>
                      </a:rPr>
                      <m:t>𝐵</m:t>
                    </m:r>
                  </m:oMath>
                </a14:m>
                <a:r>
                  <a:rPr lang="en-US" dirty="0">
                    <a:solidFill>
                      <a:schemeClr val="tx2"/>
                    </a:solidFill>
                  </a:rPr>
                  <a:t> been chosen instead of </a:t>
                </a:r>
                <a14:m>
                  <m:oMath xmlns:m="http://schemas.openxmlformats.org/officeDocument/2006/math">
                    <m:r>
                      <a:rPr lang="en-US" b="0" i="1">
                        <a:solidFill>
                          <a:schemeClr val="tx2"/>
                        </a:solidFill>
                        <a:latin typeface="Cambria Math" panose="02040503050406030204" pitchFamily="18" charset="0"/>
                      </a:rPr>
                      <m:t>𝐴</m:t>
                    </m:r>
                  </m:oMath>
                </a14:m>
                <a:r>
                  <a:rPr lang="en-US" dirty="0">
                    <a:solidFill>
                      <a:schemeClr val="tx2"/>
                    </a:solidFill>
                  </a:rPr>
                  <a:t> </a:t>
                </a:r>
                <a:r>
                  <a:rPr lang="en-US" dirty="0"/>
                  <a:t>and vice versa (</a:t>
                </a:r>
                <a:r>
                  <a:rPr lang="en-US" dirty="0" err="1"/>
                  <a:t>Bleichrodt</a:t>
                </a:r>
                <a:r>
                  <a:rPr lang="en-US" dirty="0"/>
                  <a:t> and </a:t>
                </a:r>
                <a:r>
                  <a:rPr lang="en-US" dirty="0" err="1"/>
                  <a:t>Wakker</a:t>
                </a:r>
                <a:r>
                  <a:rPr lang="en-US" dirty="0"/>
                  <a:t> 2015, p. 495).</a:t>
                </a:r>
              </a:p>
              <a:p>
                <a:pPr lvl="1"/>
                <a:r>
                  <a:rPr lang="en-US" dirty="0"/>
                  <a:t>Regret originates from comparisons between the factual decision outcome and a counterfactual outcome that might have been had one chosen differently (</a:t>
                </a:r>
                <a:r>
                  <a:rPr lang="en-US" dirty="0" err="1"/>
                  <a:t>Zeelenberg</a:t>
                </a:r>
                <a:r>
                  <a:rPr lang="en-US" dirty="0"/>
                  <a:t> et al. 2000, p. 529).</a:t>
                </a:r>
              </a:p>
            </p:txBody>
          </p:sp>
        </mc:Choice>
        <mc:Fallback xmlns="">
          <p:sp>
            <p:nvSpPr>
              <p:cNvPr id="3" name="Inhaltsplatzhalter 2"/>
              <p:cNvSpPr>
                <a:spLocks noGrp="1" noRot="1" noChangeAspect="1" noMove="1" noResize="1" noEditPoints="1" noAdjustHandles="1" noChangeArrowheads="1" noChangeShapeType="1" noTextEdit="1"/>
              </p:cNvSpPr>
              <p:nvPr>
                <p:ph idx="10"/>
              </p:nvPr>
            </p:nvSpPr>
            <p:spPr>
              <a:blipFill>
                <a:blip r:embed="rId2"/>
                <a:stretch>
                  <a:fillRect t="-1737" r="-3267"/>
                </a:stretch>
              </a:blipFill>
            </p:spPr>
            <p:txBody>
              <a:bodyPr/>
              <a:lstStyle/>
              <a:p>
                <a:r>
                  <a:rPr lang="de-DE">
                    <a:noFill/>
                  </a:rPr>
                  <a:t> </a:t>
                </a:r>
              </a:p>
            </p:txBody>
          </p:sp>
        </mc:Fallback>
      </mc:AlternateContent>
    </p:spTree>
    <p:extLst>
      <p:ext uri="{BB962C8B-B14F-4D97-AF65-F5344CB8AC3E}">
        <p14:creationId xmlns:p14="http://schemas.microsoft.com/office/powerpoint/2010/main" val="4089581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Conditional probabilities</a:t>
            </a:r>
          </a:p>
        </p:txBody>
      </p:sp>
      <mc:AlternateContent xmlns:mc="http://schemas.openxmlformats.org/markup-compatibility/2006" xmlns:a14="http://schemas.microsoft.com/office/drawing/2010/main">
        <mc:Choice Requires="a14">
          <p:sp>
            <p:nvSpPr>
              <p:cNvPr id="13" name="Textplatzhalter 12"/>
              <p:cNvSpPr>
                <a:spLocks noGrp="1"/>
              </p:cNvSpPr>
              <p:nvPr>
                <p:ph type="body" sz="quarter" idx="10"/>
              </p:nvPr>
            </p:nvSpPr>
            <p:spPr>
              <a:xfrm>
                <a:off x="6275388" y="1808165"/>
                <a:ext cx="5221287" cy="1404935"/>
              </a:xfrm>
            </p:spPr>
            <p:txBody>
              <a:bodyPr/>
              <a:lstStyle/>
              <a:p>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𝐸</m:t>
                              </m:r>
                            </m:e>
                            <m:sub>
                              <m:r>
                                <a:rPr lang="de-DE">
                                  <a:latin typeface="Cambria Math" panose="02040503050406030204" pitchFamily="18" charset="0"/>
                                </a:rPr>
                                <m:t>1</m:t>
                              </m:r>
                            </m:sub>
                          </m:sSub>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𝐸</m:t>
                                  </m:r>
                                </m:e>
                                <m:sub>
                                  <m:r>
                                    <a:rPr lang="de-DE">
                                      <a:latin typeface="Cambria Math" panose="02040503050406030204" pitchFamily="18" charset="0"/>
                                    </a:rPr>
                                    <m:t>2</m:t>
                                  </m:r>
                                </m:sub>
                              </m:sSub>
                            </m:e>
                          </m:d>
                        </m:e>
                      </m:d>
                      <m:r>
                        <a:rPr lang="en-US">
                          <a:latin typeface="Cambria Math" panose="02040503050406030204" pitchFamily="18" charset="0"/>
                        </a:rPr>
                        <m:t>=</m:t>
                      </m:r>
                      <m:f>
                        <m:fPr>
                          <m:ctrlPr>
                            <a:rPr lang="en-US" i="1">
                              <a:latin typeface="Cambria Math" panose="02040503050406030204" pitchFamily="18" charset="0"/>
                            </a:rPr>
                          </m:ctrlPr>
                        </m:fPr>
                        <m:num>
                          <m:r>
                            <a:rPr lang="en-US">
                              <a:latin typeface="Cambria Math" panose="02040503050406030204" pitchFamily="18" charset="0"/>
                            </a:rPr>
                            <m:t>𝑝</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𝐸</m:t>
                                  </m:r>
                                </m:e>
                                <m:sub>
                                  <m:r>
                                    <a:rPr lang="en-US">
                                      <a:latin typeface="Cambria Math" panose="02040503050406030204" pitchFamily="18" charset="0"/>
                                    </a:rPr>
                                    <m:t>1</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𝐸</m:t>
                                  </m:r>
                                </m:e>
                                <m:sub>
                                  <m:r>
                                    <a:rPr lang="en-US">
                                      <a:latin typeface="Cambria Math" panose="02040503050406030204" pitchFamily="18" charset="0"/>
                                    </a:rPr>
                                    <m:t>2</m:t>
                                  </m:r>
                                </m:sub>
                              </m:sSub>
                            </m:e>
                          </m:d>
                        </m:num>
                        <m:den>
                          <m:r>
                            <a:rPr lang="en-US">
                              <a:latin typeface="Cambria Math" panose="02040503050406030204" pitchFamily="18" charset="0"/>
                            </a:rPr>
                            <m:t>𝑝</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𝐸</m:t>
                                  </m:r>
                                </m:e>
                                <m:sub>
                                  <m:r>
                                    <a:rPr lang="de-DE">
                                      <a:latin typeface="Cambria Math" panose="02040503050406030204" pitchFamily="18" charset="0"/>
                                    </a:rPr>
                                    <m:t>2</m:t>
                                  </m:r>
                                </m:sub>
                              </m:sSub>
                            </m:e>
                          </m:d>
                        </m:den>
                      </m:f>
                    </m:oMath>
                  </m:oMathPara>
                </a14:m>
                <a:endParaRPr lang="de-DE" dirty="0"/>
              </a:p>
              <a:p>
                <a:endParaRPr lang="de-DE" dirty="0"/>
              </a:p>
              <a:p>
                <a:endParaRPr lang="de-DE" dirty="0"/>
              </a:p>
            </p:txBody>
          </p:sp>
        </mc:Choice>
        <mc:Fallback xmlns="">
          <p:sp>
            <p:nvSpPr>
              <p:cNvPr id="13" name="Textplatzhalter 12"/>
              <p:cNvSpPr>
                <a:spLocks noGrp="1" noRot="1" noChangeAspect="1" noMove="1" noResize="1" noEditPoints="1" noAdjustHandles="1" noChangeArrowheads="1" noChangeShapeType="1" noTextEdit="1"/>
              </p:cNvSpPr>
              <p:nvPr>
                <p:ph type="body" sz="quarter" idx="10"/>
              </p:nvPr>
            </p:nvSpPr>
            <p:spPr>
              <a:xfrm>
                <a:off x="6275388" y="1808165"/>
                <a:ext cx="5221287" cy="1404935"/>
              </a:xfrm>
              <a:blipFill>
                <a:blip r:embed="rId2"/>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 name="Inhaltsplatzhalter 2"/>
              <p:cNvSpPr>
                <a:spLocks noGrp="1"/>
              </p:cNvSpPr>
              <p:nvPr>
                <p:ph type="body" sz="quarter" idx="11"/>
              </p:nvPr>
            </p:nvSpPr>
            <p:spPr/>
            <p:txBody>
              <a:bodyPr/>
              <a:lstStyle/>
              <a:p>
                <a:pPr lvl="1"/>
                <a:r>
                  <a:rPr lang="en-US" dirty="0"/>
                  <a:t>For any two events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𝐸</m:t>
                        </m:r>
                      </m:e>
                      <m:sub>
                        <m:r>
                          <a:rPr lang="en-US">
                            <a:latin typeface="Cambria Math" panose="02040503050406030204" pitchFamily="18" charset="0"/>
                          </a:rPr>
                          <m:t>1</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𝐸</m:t>
                        </m:r>
                      </m:e>
                      <m:sub>
                        <m:r>
                          <a:rPr lang="de-DE">
                            <a:latin typeface="Cambria Math" panose="02040503050406030204" pitchFamily="18" charset="0"/>
                          </a:rPr>
                          <m:t>2</m:t>
                        </m:r>
                      </m:sub>
                    </m:sSub>
                    <m:r>
                      <a:rPr lang="en-US">
                        <a:latin typeface="Cambria Math" panose="02040503050406030204" pitchFamily="18" charset="0"/>
                      </a:rPr>
                      <m:t> </m:t>
                    </m:r>
                  </m:oMath>
                </a14:m>
                <a:r>
                  <a:rPr lang="en-US" dirty="0"/>
                  <a:t>the conditional probability of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𝐸</m:t>
                        </m:r>
                      </m:e>
                      <m:sub>
                        <m:r>
                          <a:rPr lang="en-US">
                            <a:latin typeface="Cambria Math" panose="02040503050406030204" pitchFamily="18" charset="0"/>
                          </a:rPr>
                          <m:t>1</m:t>
                        </m:r>
                      </m:sub>
                    </m:sSub>
                  </m:oMath>
                </a14:m>
                <a:r>
                  <a:rPr lang="en-US" dirty="0"/>
                  <a:t> given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𝐸</m:t>
                        </m:r>
                      </m:e>
                      <m:sub>
                        <m:r>
                          <a:rPr lang="de-DE">
                            <a:latin typeface="Cambria Math" panose="02040503050406030204" pitchFamily="18" charset="0"/>
                          </a:rPr>
                          <m:t>2</m:t>
                        </m:r>
                      </m:sub>
                    </m:sSub>
                    <m:r>
                      <a:rPr lang="en-US">
                        <a:latin typeface="Cambria Math" panose="02040503050406030204" pitchFamily="18" charset="0"/>
                      </a:rPr>
                      <m:t> </m:t>
                    </m:r>
                  </m:oMath>
                </a14:m>
                <a:r>
                  <a:rPr lang="en-US" dirty="0"/>
                  <a:t>is:</a:t>
                </a:r>
              </a:p>
              <a:p>
                <a:pPr lvl="0"/>
                <a:endParaRPr lang="en-US" dirty="0"/>
              </a:p>
              <a:p>
                <a:pPr lvl="0"/>
                <a:r>
                  <a:rPr lang="en-US" dirty="0"/>
                  <a:t>Example 2.1: </a:t>
                </a:r>
              </a:p>
              <a:p>
                <a:pPr lvl="1"/>
                <a:r>
                  <a:rPr lang="en-US" dirty="0"/>
                  <a:t>You roll a dice twice. Given that the first roll is a 5, what is the probability that the total sum exceeds 9?</a:t>
                </a:r>
              </a:p>
              <a:p>
                <a:pPr lvl="4"/>
                <a:r>
                  <a:rPr lang="en-US" dirty="0">
                    <a:solidFill>
                      <a:schemeClr val="tx1">
                        <a:lumMod val="75000"/>
                      </a:schemeClr>
                    </a:solidFill>
                  </a:rPr>
                  <a:t>Let </a:t>
                </a:r>
                <a14:m>
                  <m:oMath xmlns:m="http://schemas.openxmlformats.org/officeDocument/2006/math">
                    <m:sSub>
                      <m:sSubPr>
                        <m:ctrlPr>
                          <a:rPr lang="en-US" i="1">
                            <a:solidFill>
                              <a:schemeClr val="tx1">
                                <a:lumMod val="75000"/>
                              </a:schemeClr>
                            </a:solidFill>
                            <a:latin typeface="Cambria Math" panose="02040503050406030204" pitchFamily="18" charset="0"/>
                          </a:rPr>
                        </m:ctrlPr>
                      </m:sSubPr>
                      <m:e>
                        <m:r>
                          <a:rPr lang="en-US">
                            <a:solidFill>
                              <a:schemeClr val="tx1">
                                <a:lumMod val="75000"/>
                              </a:schemeClr>
                            </a:solidFill>
                            <a:latin typeface="Cambria Math" panose="02040503050406030204" pitchFamily="18" charset="0"/>
                          </a:rPr>
                          <m:t>𝐸</m:t>
                        </m:r>
                      </m:e>
                      <m:sub>
                        <m:r>
                          <a:rPr lang="en-US">
                            <a:solidFill>
                              <a:schemeClr val="tx1">
                                <a:lumMod val="75000"/>
                              </a:schemeClr>
                            </a:solidFill>
                            <a:latin typeface="Cambria Math" panose="02040503050406030204" pitchFamily="18" charset="0"/>
                          </a:rPr>
                          <m:t>1</m:t>
                        </m:r>
                      </m:sub>
                    </m:sSub>
                    <m:r>
                      <a:rPr lang="de-DE">
                        <a:solidFill>
                          <a:schemeClr val="tx1">
                            <a:lumMod val="75000"/>
                          </a:schemeClr>
                        </a:solidFill>
                        <a:latin typeface="Cambria Math" panose="02040503050406030204" pitchFamily="18" charset="0"/>
                      </a:rPr>
                      <m:t>=</m:t>
                    </m:r>
                    <m:nary>
                      <m:naryPr>
                        <m:chr m:val="∑"/>
                        <m:subHide m:val="on"/>
                        <m:supHide m:val="on"/>
                        <m:ctrlPr>
                          <a:rPr lang="de-DE" i="1">
                            <a:solidFill>
                              <a:schemeClr val="tx1">
                                <a:lumMod val="75000"/>
                              </a:schemeClr>
                            </a:solidFill>
                            <a:latin typeface="Cambria Math" panose="02040503050406030204" pitchFamily="18" charset="0"/>
                          </a:rPr>
                        </m:ctrlPr>
                      </m:naryPr>
                      <m:sub/>
                      <m:sup/>
                      <m:e>
                        <m:r>
                          <a:rPr lang="de-DE">
                            <a:solidFill>
                              <a:schemeClr val="tx1">
                                <a:lumMod val="75000"/>
                              </a:schemeClr>
                            </a:solidFill>
                            <a:latin typeface="Cambria Math" panose="02040503050406030204" pitchFamily="18" charset="0"/>
                          </a:rPr>
                          <m:t>∈</m:t>
                        </m:r>
                        <m:d>
                          <m:dPr>
                            <m:begChr m:val="{"/>
                            <m:endChr m:val="}"/>
                            <m:ctrlPr>
                              <a:rPr lang="en-US" i="1">
                                <a:solidFill>
                                  <a:schemeClr val="tx1">
                                    <a:lumMod val="75000"/>
                                  </a:schemeClr>
                                </a:solidFill>
                                <a:latin typeface="Cambria Math" panose="02040503050406030204" pitchFamily="18" charset="0"/>
                              </a:rPr>
                            </m:ctrlPr>
                          </m:dPr>
                          <m:e>
                            <m:r>
                              <a:rPr lang="de-DE">
                                <a:solidFill>
                                  <a:schemeClr val="tx1">
                                    <a:lumMod val="75000"/>
                                  </a:schemeClr>
                                </a:solidFill>
                                <a:latin typeface="Cambria Math" panose="02040503050406030204" pitchFamily="18" charset="0"/>
                              </a:rPr>
                              <m:t>10, 11, 12</m:t>
                            </m:r>
                          </m:e>
                        </m:d>
                      </m:e>
                    </m:nary>
                  </m:oMath>
                </a14:m>
                <a:r>
                  <a:rPr lang="en-US" dirty="0">
                    <a:solidFill>
                      <a:schemeClr val="tx1">
                        <a:lumMod val="75000"/>
                      </a:schemeClr>
                    </a:solidFill>
                  </a:rPr>
                  <a:t> (“the sum exceeds 9”). [(4,6), (5,5), (5,6), (6,4), (6,5), (6,6)]</a:t>
                </a:r>
              </a:p>
              <a:p>
                <a:pPr lvl="4"/>
                <a:r>
                  <a:rPr lang="en-US" dirty="0">
                    <a:solidFill>
                      <a:schemeClr val="tx1">
                        <a:lumMod val="75000"/>
                      </a:schemeClr>
                    </a:solidFill>
                  </a:rPr>
                  <a:t>Let </a:t>
                </a:r>
                <a14:m>
                  <m:oMath xmlns:m="http://schemas.openxmlformats.org/officeDocument/2006/math">
                    <m:sSub>
                      <m:sSubPr>
                        <m:ctrlPr>
                          <a:rPr lang="en-US" i="1">
                            <a:solidFill>
                              <a:schemeClr val="tx1">
                                <a:lumMod val="75000"/>
                              </a:schemeClr>
                            </a:solidFill>
                            <a:latin typeface="Cambria Math" panose="02040503050406030204" pitchFamily="18" charset="0"/>
                          </a:rPr>
                        </m:ctrlPr>
                      </m:sSubPr>
                      <m:e>
                        <m:r>
                          <a:rPr lang="en-US">
                            <a:solidFill>
                              <a:schemeClr val="tx1">
                                <a:lumMod val="75000"/>
                              </a:schemeClr>
                            </a:solidFill>
                            <a:latin typeface="Cambria Math" panose="02040503050406030204" pitchFamily="18" charset="0"/>
                          </a:rPr>
                          <m:t>𝐸</m:t>
                        </m:r>
                      </m:e>
                      <m:sub>
                        <m:r>
                          <a:rPr lang="de-DE">
                            <a:solidFill>
                              <a:schemeClr val="tx1">
                                <a:lumMod val="75000"/>
                              </a:schemeClr>
                            </a:solidFill>
                            <a:latin typeface="Cambria Math" panose="02040503050406030204" pitchFamily="18" charset="0"/>
                          </a:rPr>
                          <m:t>2</m:t>
                        </m:r>
                      </m:sub>
                    </m:sSub>
                    <m:r>
                      <a:rPr lang="de-DE">
                        <a:solidFill>
                          <a:schemeClr val="tx1">
                            <a:lumMod val="75000"/>
                          </a:schemeClr>
                        </a:solidFill>
                        <a:latin typeface="Cambria Math" panose="02040503050406030204" pitchFamily="18" charset="0"/>
                      </a:rPr>
                      <m:t>=</m:t>
                    </m:r>
                    <m:r>
                      <m:rPr>
                        <m:nor/>
                      </m:rPr>
                      <a:rPr lang="de-DE">
                        <a:solidFill>
                          <a:schemeClr val="tx1">
                            <a:lumMod val="75000"/>
                          </a:schemeClr>
                        </a:solidFill>
                      </a:rPr>
                      <m:t>5</m:t>
                    </m:r>
                  </m:oMath>
                </a14:m>
                <a:r>
                  <a:rPr lang="en-US" dirty="0">
                    <a:solidFill>
                      <a:schemeClr val="tx1">
                        <a:lumMod val="75000"/>
                      </a:schemeClr>
                    </a:solidFill>
                  </a:rPr>
                  <a:t> with the first roll.</a:t>
                </a:r>
              </a:p>
              <a:p>
                <a:pPr lvl="0"/>
                <a:endParaRPr lang="en-US" dirty="0"/>
              </a:p>
            </p:txBody>
          </p:sp>
        </mc:Choice>
        <mc:Fallback xmlns="">
          <p:sp>
            <p:nvSpPr>
              <p:cNvPr id="3" name="Inhaltsplatzhalter 2"/>
              <p:cNvSpPr>
                <a:spLocks noGrp="1" noRot="1" noChangeAspect="1" noMove="1" noResize="1" noEditPoints="1" noAdjustHandles="1" noChangeArrowheads="1" noChangeShapeType="1" noTextEdit="1"/>
              </p:cNvSpPr>
              <p:nvPr>
                <p:ph type="body" sz="quarter" idx="11"/>
              </p:nvPr>
            </p:nvSpPr>
            <p:spPr>
              <a:blipFill>
                <a:blip r:embed="rId3"/>
                <a:stretch>
                  <a:fillRect l="-3267" t="-1737" r="-233"/>
                </a:stretch>
              </a:blipFill>
            </p:spPr>
            <p:txBody>
              <a:bodyPr/>
              <a:lstStyle/>
              <a:p>
                <a:r>
                  <a:rPr lang="de-DE">
                    <a:noFill/>
                  </a:rPr>
                  <a:t> </a:t>
                </a:r>
              </a:p>
            </p:txBody>
          </p:sp>
        </mc:Fallback>
      </mc:AlternateContent>
      <p:sp>
        <p:nvSpPr>
          <p:cNvPr id="9" name="Rechteck 8"/>
          <p:cNvSpPr/>
          <p:nvPr/>
        </p:nvSpPr>
        <p:spPr>
          <a:xfrm>
            <a:off x="9651617" y="5867500"/>
            <a:ext cx="1845057" cy="153888"/>
          </a:xfrm>
          <a:prstGeom prst="rect">
            <a:avLst/>
          </a:prstGeom>
        </p:spPr>
        <p:txBody>
          <a:bodyPr wrap="none" lIns="0" tIns="0" rIns="0" bIns="0">
            <a:spAutoFit/>
          </a:bodyPr>
          <a:lstStyle/>
          <a:p>
            <a:pPr algn="r"/>
            <a:r>
              <a:rPr lang="en-US" sz="1000" dirty="0"/>
              <a:t>Source: Peterson (2017), pp. 131.</a:t>
            </a:r>
          </a:p>
        </p:txBody>
      </p:sp>
      <mc:AlternateContent xmlns:mc="http://schemas.openxmlformats.org/markup-compatibility/2006" xmlns:a14="http://schemas.microsoft.com/office/drawing/2010/main">
        <mc:Choice Requires="a14">
          <p:sp>
            <p:nvSpPr>
              <p:cNvPr id="14" name="Rechteck 13"/>
              <p:cNvSpPr/>
              <p:nvPr/>
            </p:nvSpPr>
            <p:spPr>
              <a:xfrm>
                <a:off x="6275387" y="3463851"/>
                <a:ext cx="5221287" cy="1584473"/>
              </a:xfrm>
              <a:prstGeom prst="rect">
                <a:avLst/>
              </a:prstGeom>
            </p:spPr>
            <p:txBody>
              <a:bodyPr wrap="square">
                <a:spAutoFit/>
              </a:bodyPr>
              <a:lstStyle/>
              <a:p>
                <a:endParaRPr lang="de-DE" dirty="0"/>
              </a:p>
              <a:p>
                <a:pP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rPr>
                        <m:t>𝑝</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𝐸</m:t>
                              </m:r>
                            </m:e>
                            <m:sub>
                              <m:r>
                                <a:rPr lang="de-DE">
                                  <a:latin typeface="Cambria Math" panose="02040503050406030204" pitchFamily="18" charset="0"/>
                                </a:rPr>
                                <m:t>1</m:t>
                              </m:r>
                            </m:sub>
                          </m:sSub>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𝐸</m:t>
                                  </m:r>
                                </m:e>
                                <m:sub>
                                  <m:r>
                                    <a:rPr lang="de-DE">
                                      <a:latin typeface="Cambria Math" panose="02040503050406030204" pitchFamily="18" charset="0"/>
                                    </a:rPr>
                                    <m:t>2</m:t>
                                  </m:r>
                                </m:sub>
                              </m:sSub>
                            </m:e>
                          </m:d>
                        </m:e>
                      </m:d>
                      <m:r>
                        <a:rPr lang="en-US">
                          <a:latin typeface="Cambria Math" panose="02040503050406030204" pitchFamily="18" charset="0"/>
                        </a:rPr>
                        <m:t>=</m:t>
                      </m:r>
                      <m:f>
                        <m:fPr>
                          <m:ctrlPr>
                            <a:rPr lang="en-US" i="1">
                              <a:latin typeface="Cambria Math" panose="02040503050406030204" pitchFamily="18" charset="0"/>
                            </a:rPr>
                          </m:ctrlPr>
                        </m:fPr>
                        <m:num>
                          <m:r>
                            <a:rPr lang="en-US">
                              <a:latin typeface="Cambria Math" panose="02040503050406030204" pitchFamily="18" charset="0"/>
                            </a:rPr>
                            <m:t>𝑝</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𝐸</m:t>
                                  </m:r>
                                </m:e>
                                <m:sub>
                                  <m:r>
                                    <a:rPr lang="en-US">
                                      <a:latin typeface="Cambria Math" panose="02040503050406030204" pitchFamily="18" charset="0"/>
                                    </a:rPr>
                                    <m:t>1</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𝐸</m:t>
                                  </m:r>
                                </m:e>
                                <m:sub>
                                  <m:r>
                                    <a:rPr lang="en-US">
                                      <a:latin typeface="Cambria Math" panose="02040503050406030204" pitchFamily="18" charset="0"/>
                                    </a:rPr>
                                    <m:t>2</m:t>
                                  </m:r>
                                </m:sub>
                              </m:sSub>
                            </m:e>
                          </m:d>
                        </m:num>
                        <m:den>
                          <m:r>
                            <a:rPr lang="en-US">
                              <a:latin typeface="Cambria Math" panose="02040503050406030204" pitchFamily="18" charset="0"/>
                            </a:rPr>
                            <m:t>𝑝</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𝐸</m:t>
                                  </m:r>
                                </m:e>
                                <m:sub>
                                  <m:r>
                                    <a:rPr lang="de-DE">
                                      <a:latin typeface="Cambria Math" panose="02040503050406030204" pitchFamily="18" charset="0"/>
                                    </a:rPr>
                                    <m:t>2</m:t>
                                  </m:r>
                                </m:sub>
                              </m:sSub>
                            </m:e>
                          </m:d>
                        </m:den>
                      </m:f>
                      <m:r>
                        <a:rPr lang="de-DE">
                          <a:latin typeface="Cambria Math" panose="02040503050406030204" pitchFamily="18" charset="0"/>
                        </a:rPr>
                        <m:t>=</m:t>
                      </m:r>
                      <m:f>
                        <m:fPr>
                          <m:ctrlPr>
                            <a:rPr lang="de-DE" i="1">
                              <a:latin typeface="Cambria Math" panose="02040503050406030204" pitchFamily="18" charset="0"/>
                            </a:rPr>
                          </m:ctrlPr>
                        </m:fPr>
                        <m:num>
                          <m:r>
                            <a:rPr lang="de-DE">
                              <a:latin typeface="Cambria Math" panose="02040503050406030204" pitchFamily="18" charset="0"/>
                            </a:rPr>
                            <m:t>𝑝</m:t>
                          </m:r>
                          <m:d>
                            <m:dPr>
                              <m:ctrlPr>
                                <a:rPr lang="de-DE" i="1">
                                  <a:latin typeface="Cambria Math" panose="02040503050406030204" pitchFamily="18" charset="0"/>
                                </a:rPr>
                              </m:ctrlPr>
                            </m:dPr>
                            <m:e>
                              <m:f>
                                <m:fPr>
                                  <m:ctrlPr>
                                    <a:rPr lang="de-DE" i="1">
                                      <a:latin typeface="Cambria Math" panose="02040503050406030204" pitchFamily="18" charset="0"/>
                                    </a:rPr>
                                  </m:ctrlPr>
                                </m:fPr>
                                <m:num>
                                  <m:r>
                                    <a:rPr lang="de-DE">
                                      <a:latin typeface="Cambria Math" panose="02040503050406030204" pitchFamily="18" charset="0"/>
                                    </a:rPr>
                                    <m:t>2</m:t>
                                  </m:r>
                                </m:num>
                                <m:den>
                                  <m:r>
                                    <a:rPr lang="de-DE">
                                      <a:latin typeface="Cambria Math" panose="02040503050406030204" pitchFamily="18" charset="0"/>
                                    </a:rPr>
                                    <m:t>36</m:t>
                                  </m:r>
                                </m:den>
                              </m:f>
                            </m:e>
                          </m:d>
                        </m:num>
                        <m:den>
                          <m:r>
                            <a:rPr lang="de-DE">
                              <a:latin typeface="Cambria Math" panose="02040503050406030204" pitchFamily="18" charset="0"/>
                            </a:rPr>
                            <m:t>𝑝</m:t>
                          </m:r>
                          <m:d>
                            <m:dPr>
                              <m:ctrlPr>
                                <a:rPr lang="de-DE" i="1">
                                  <a:latin typeface="Cambria Math" panose="02040503050406030204" pitchFamily="18" charset="0"/>
                                </a:rPr>
                              </m:ctrlPr>
                            </m:dPr>
                            <m:e>
                              <m:f>
                                <m:fPr>
                                  <m:ctrlPr>
                                    <a:rPr lang="de-DE" i="1">
                                      <a:latin typeface="Cambria Math" panose="02040503050406030204" pitchFamily="18" charset="0"/>
                                    </a:rPr>
                                  </m:ctrlPr>
                                </m:fPr>
                                <m:num>
                                  <m:r>
                                    <a:rPr lang="de-DE">
                                      <a:latin typeface="Cambria Math" panose="02040503050406030204" pitchFamily="18" charset="0"/>
                                    </a:rPr>
                                    <m:t>1</m:t>
                                  </m:r>
                                </m:num>
                                <m:den>
                                  <m:r>
                                    <a:rPr lang="de-DE">
                                      <a:latin typeface="Cambria Math" panose="02040503050406030204" pitchFamily="18" charset="0"/>
                                    </a:rPr>
                                    <m:t>6</m:t>
                                  </m:r>
                                </m:den>
                              </m:f>
                            </m:e>
                          </m:d>
                        </m:den>
                      </m:f>
                      <m:r>
                        <a:rPr lang="de-DE">
                          <a:latin typeface="Cambria Math" panose="02040503050406030204" pitchFamily="18" charset="0"/>
                        </a:rPr>
                        <m:t>=</m:t>
                      </m:r>
                      <m:f>
                        <m:fPr>
                          <m:ctrlPr>
                            <a:rPr lang="de-DE" i="1">
                              <a:latin typeface="Cambria Math" panose="02040503050406030204" pitchFamily="18" charset="0"/>
                            </a:rPr>
                          </m:ctrlPr>
                        </m:fPr>
                        <m:num>
                          <m:r>
                            <a:rPr lang="de-DE">
                              <a:latin typeface="Cambria Math" panose="02040503050406030204" pitchFamily="18" charset="0"/>
                            </a:rPr>
                            <m:t>1</m:t>
                          </m:r>
                        </m:num>
                        <m:den>
                          <m:r>
                            <a:rPr lang="de-DE">
                              <a:latin typeface="Cambria Math" panose="02040503050406030204" pitchFamily="18" charset="0"/>
                            </a:rPr>
                            <m:t>3</m:t>
                          </m:r>
                        </m:den>
                      </m:f>
                    </m:oMath>
                  </m:oMathPara>
                </a14:m>
                <a:endParaRPr lang="de-DE" dirty="0"/>
              </a:p>
              <a:p>
                <a:endParaRPr lang="de-DE" dirty="0"/>
              </a:p>
            </p:txBody>
          </p:sp>
        </mc:Choice>
        <mc:Fallback xmlns="">
          <p:sp>
            <p:nvSpPr>
              <p:cNvPr id="14" name="Rechteck 13"/>
              <p:cNvSpPr>
                <a:spLocks noRot="1" noChangeAspect="1" noMove="1" noResize="1" noEditPoints="1" noAdjustHandles="1" noChangeArrowheads="1" noChangeShapeType="1" noTextEdit="1"/>
              </p:cNvSpPr>
              <p:nvPr/>
            </p:nvSpPr>
            <p:spPr>
              <a:xfrm>
                <a:off x="6275387" y="3463851"/>
                <a:ext cx="5221287" cy="1584473"/>
              </a:xfrm>
              <a:prstGeom prst="rect">
                <a:avLst/>
              </a:prstGeom>
              <a:blipFill>
                <a:blip r:embed="rId4"/>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1648767980"/>
      </p:ext>
    </p:extLst>
  </p:cSld>
  <p:clrMapOvr>
    <a:masterClrMapping/>
  </p:clrMapOvr>
</p:sld>
</file>

<file path=ppt/theme/theme1.xml><?xml version="1.0" encoding="utf-8"?>
<a:theme xmlns:a="http://schemas.openxmlformats.org/drawingml/2006/main" name="UHOH PPT ">
  <a:themeElements>
    <a:clrScheme name="UHOH 1">
      <a:dk1>
        <a:srgbClr val="525250"/>
      </a:dk1>
      <a:lt1>
        <a:sysClr val="window" lastClr="FFFFFF"/>
      </a:lt1>
      <a:dk2>
        <a:srgbClr val="004178"/>
      </a:dk2>
      <a:lt2>
        <a:srgbClr val="EBF2F5"/>
      </a:lt2>
      <a:accent1>
        <a:srgbClr val="6EAAC3"/>
      </a:accent1>
      <a:accent2>
        <a:srgbClr val="4B782D"/>
      </a:accent2>
      <a:accent3>
        <a:srgbClr val="AFC80A"/>
      </a:accent3>
      <a:accent4>
        <a:srgbClr val="731E5A"/>
      </a:accent4>
      <a:accent5>
        <a:srgbClr val="C3A53C"/>
      </a:accent5>
      <a:accent6>
        <a:srgbClr val="EBF2F5"/>
      </a:accent6>
      <a:hlink>
        <a:srgbClr val="7030A0"/>
      </a:hlink>
      <a:folHlink>
        <a:srgbClr val="525250"/>
      </a:folHlink>
    </a:clrScheme>
    <a:fontScheme name="UHOH-Segoe">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alpha val="4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sq" cmpd="sng" algn="ctr">
          <a:solidFill>
            <a:schemeClr val="tx1">
              <a:lumMod val="40000"/>
              <a:lumOff val="60000"/>
            </a:schemeClr>
          </a:solidFill>
          <a:prstDash val="solid"/>
          <a:round/>
          <a:headEnd type="none" w="med" len="med"/>
          <a:tailEnd type="none" w="lg" len="med"/>
        </a:ln>
      </a:spPr>
      <a:bodyPr/>
      <a:lstStyle/>
      <a:style>
        <a:lnRef idx="0">
          <a:scrgbClr r="0" g="0" b="0"/>
        </a:lnRef>
        <a:fillRef idx="0">
          <a:scrgbClr r="0" g="0" b="0"/>
        </a:fillRef>
        <a:effectRef idx="0">
          <a:scrgbClr r="0" g="0" b="0"/>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UHOH1</Template>
  <TotalTime>0</TotalTime>
  <Words>1570</Words>
  <Application>Microsoft Office PowerPoint</Application>
  <PresentationFormat>Breitbild</PresentationFormat>
  <Paragraphs>290</Paragraphs>
  <Slides>40</Slides>
  <Notes>0</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40</vt:i4>
      </vt:variant>
    </vt:vector>
  </HeadingPairs>
  <TitlesOfParts>
    <vt:vector size="49" baseType="lpstr">
      <vt:lpstr>Arial</vt:lpstr>
      <vt:lpstr>Calibri</vt:lpstr>
      <vt:lpstr>Cambria Math</vt:lpstr>
      <vt:lpstr>Rockwell</vt:lpstr>
      <vt:lpstr>Segoe UI</vt:lpstr>
      <vt:lpstr>Segoe UI </vt:lpstr>
      <vt:lpstr>Segoe UI Semibold</vt:lpstr>
      <vt:lpstr>Wingdings</vt:lpstr>
      <vt:lpstr>UHOH PPT </vt:lpstr>
      <vt:lpstr>At vero eos et accusam et justo duo dolores et ea rebum</vt:lpstr>
      <vt:lpstr>Lorem ipsum dolor sit amet, consetetur sadipscing elitr, sed diam</vt:lpstr>
      <vt:lpstr>Stet clita kasd gubergren</vt:lpstr>
      <vt:lpstr>Titel der Präsentation</vt:lpstr>
      <vt:lpstr>Inhalt</vt:lpstr>
      <vt:lpstr>inhalt</vt:lpstr>
      <vt:lpstr>At vero eos et accusam </vt:lpstr>
      <vt:lpstr>The Idea of Regret</vt:lpstr>
      <vt:lpstr>Conditional probabilities</vt:lpstr>
      <vt:lpstr>Stet clita kasd gubergre</vt:lpstr>
      <vt:lpstr>Stet clita kasd gubergren, no sea takim</vt:lpstr>
      <vt:lpstr>Stet clita kasd gubergren, no sea takim</vt:lpstr>
      <vt:lpstr>duo dolores et ea rebum</vt:lpstr>
      <vt:lpstr>Lorem ipsum</vt:lpstr>
      <vt:lpstr>Lorem ipsum dolor  sit amet, consetetur sadipscing elitr,</vt:lpstr>
      <vt:lpstr>Lorem ipsum dolor sit amet, consetetur sadipscing elitr,</vt:lpstr>
      <vt:lpstr>Bayes’ rule:  False negative RT-PCR tests for SARS-CoV-2 </vt:lpstr>
      <vt:lpstr>Lorem ipsum dolor sit amet, consetetur sadipscing elitr, sed diam</vt:lpstr>
      <vt:lpstr>Lorem ipsum dolor sit amet</vt:lpstr>
      <vt:lpstr>At vero eos et accusam et jus</vt:lpstr>
      <vt:lpstr>Lorem ipsum dolor sit amet, consetetur sadipscing</vt:lpstr>
      <vt:lpstr>Lorem ipsum dolor sit amet, consetetur sadipscing</vt:lpstr>
      <vt:lpstr>At vero eos et accusam et just</vt:lpstr>
      <vt:lpstr>Lorem Aliquayam Erat eusdkjf sdkrj</vt:lpstr>
      <vt:lpstr>Lorem ispum Dolores redwitz nurot</vt:lpstr>
      <vt:lpstr>Motivation</vt:lpstr>
      <vt:lpstr>PowerPoint-Präsentation</vt:lpstr>
      <vt:lpstr>PowerPoint-Präsentation</vt:lpstr>
      <vt:lpstr>Lorem ispum dolor sit amet lonsetatur sal</vt:lpstr>
      <vt:lpstr>“The grass is always greener on the other side of the fence.” </vt:lpstr>
      <vt:lpstr>Kapiteltrenner  lorem ispim rdw ith eutlserk </vt:lpstr>
      <vt:lpstr>Kapiteltrenner </vt:lpstr>
      <vt:lpstr>At vero eos et accusam</vt:lpstr>
      <vt:lpstr>Kapiteltrenner platzhalter text lorelei</vt:lpstr>
      <vt:lpstr>PowerPoint-Präsentation</vt:lpstr>
      <vt:lpstr>PowerPoint-Präsentation</vt:lpstr>
      <vt:lpstr>PowerPoint-Präsentation</vt:lpstr>
      <vt:lpstr>PowerPoint-Präsentation</vt:lpstr>
      <vt:lpstr>Vielen Dank fürs zuhören</vt:lpstr>
      <vt:lpstr>PowerPoint-Präsentation</vt:lpstr>
    </vt:vector>
  </TitlesOfParts>
  <Company>Universität Hohenheim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Terzoglou, Sabine</dc:creator>
  <cp:lastModifiedBy>Anita Kapun</cp:lastModifiedBy>
  <cp:revision>179</cp:revision>
  <dcterms:created xsi:type="dcterms:W3CDTF">2022-11-17T16:00:33Z</dcterms:created>
  <dcterms:modified xsi:type="dcterms:W3CDTF">2026-03-05T12:49:11Z</dcterms:modified>
</cp:coreProperties>
</file>