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</p:sldMasterIdLst>
  <p:notesMasterIdLst>
    <p:notesMasterId r:id="rId26"/>
  </p:notesMasterIdLst>
  <p:handoutMasterIdLst>
    <p:handoutMasterId r:id="rId27"/>
  </p:handoutMasterIdLst>
  <p:sldIdLst>
    <p:sldId id="256" r:id="rId3"/>
    <p:sldId id="284" r:id="rId4"/>
    <p:sldId id="275" r:id="rId5"/>
    <p:sldId id="285" r:id="rId6"/>
    <p:sldId id="271" r:id="rId7"/>
    <p:sldId id="286" r:id="rId8"/>
    <p:sldId id="267" r:id="rId9"/>
    <p:sldId id="298" r:id="rId10"/>
    <p:sldId id="273" r:id="rId11"/>
    <p:sldId id="270" r:id="rId12"/>
    <p:sldId id="272" r:id="rId13"/>
    <p:sldId id="293" r:id="rId14"/>
    <p:sldId id="300" r:id="rId15"/>
    <p:sldId id="301" r:id="rId16"/>
    <p:sldId id="261" r:id="rId17"/>
    <p:sldId id="306" r:id="rId18"/>
    <p:sldId id="305" r:id="rId19"/>
    <p:sldId id="308" r:id="rId20"/>
    <p:sldId id="265" r:id="rId21"/>
    <p:sldId id="260" r:id="rId22"/>
    <p:sldId id="292" r:id="rId23"/>
    <p:sldId id="307" r:id="rId24"/>
    <p:sldId id="263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3" autoAdjust="0"/>
    <p:restoredTop sz="94696" autoAdjust="0"/>
  </p:normalViewPr>
  <p:slideViewPr>
    <p:cSldViewPr snapToGrid="0" showGuides="1">
      <p:cViewPr varScale="1">
        <p:scale>
          <a:sx n="101" d="100"/>
          <a:sy n="101" d="100"/>
        </p:scale>
        <p:origin x="246" y="102"/>
      </p:cViewPr>
      <p:guideLst/>
    </p:cSldViewPr>
  </p:slideViewPr>
  <p:outlineViewPr>
    <p:cViewPr>
      <p:scale>
        <a:sx n="33" d="100"/>
        <a:sy n="33" d="100"/>
      </p:scale>
      <p:origin x="0" y="-8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9456"/>
    </p:cViewPr>
  </p:sorterViewPr>
  <p:notesViewPr>
    <p:cSldViewPr snapToGrid="0">
      <p:cViewPr varScale="1">
        <p:scale>
          <a:sx n="81" d="100"/>
          <a:sy n="81" d="100"/>
        </p:scale>
        <p:origin x="31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A8-41D1-B062-6E760029F74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A8-41D1-B062-6E760029F74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A8-41D1-B062-6E760029F7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92015552"/>
        <c:axId val="792014240"/>
      </c:barChart>
      <c:catAx>
        <c:axId val="792015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2014240"/>
        <c:crosses val="autoZero"/>
        <c:auto val="1"/>
        <c:lblAlgn val="ctr"/>
        <c:lblOffset val="100"/>
        <c:noMultiLvlLbl val="0"/>
      </c:catAx>
      <c:valAx>
        <c:axId val="792014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201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68-4286-BF1D-1F27F23229F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68-4286-BF1D-1F27F23229F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68-4286-BF1D-1F27F2322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3851920"/>
        <c:axId val="813858152"/>
      </c:lineChart>
      <c:catAx>
        <c:axId val="81385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13858152"/>
        <c:crosses val="autoZero"/>
        <c:auto val="1"/>
        <c:lblAlgn val="ctr"/>
        <c:lblOffset val="100"/>
        <c:noMultiLvlLbl val="0"/>
      </c:catAx>
      <c:valAx>
        <c:axId val="813858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1385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2B7C0-AE5A-44CA-8C07-7833E639FAAA}" type="datetimeFigureOut">
              <a:rPr lang="de-DE" smtClean="0"/>
              <a:t>14.11.2023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D5F81-E6D3-4CFB-AD5E-034076274E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213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2D893-BCE9-471C-B833-BB7A19EF6DE4}" type="datetimeFigureOut">
              <a:rPr lang="de-DE" smtClean="0"/>
              <a:t>14.11.2023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6AB94-199C-4148-8B5E-86FE1088B9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19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3392488"/>
            <a:ext cx="12192000" cy="3465512"/>
          </a:xfrm>
          <a:solidFill>
            <a:schemeClr val="bg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19176" y="2168525"/>
            <a:ext cx="10153650" cy="3852862"/>
          </a:xfrm>
          <a:solidFill>
            <a:schemeClr val="tx2">
              <a:alpha val="90000"/>
            </a:schemeClr>
          </a:solidFill>
        </p:spPr>
        <p:txBody>
          <a:bodyPr lIns="432000" tIns="1008000" rIns="180000" bIns="0" anchor="t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dirty="0"/>
              <a:t>TITEL DER PRÄSENTATION </a:t>
            </a:r>
            <a:br>
              <a:rPr lang="de-DE" dirty="0"/>
            </a:br>
            <a:r>
              <a:rPr lang="de-DE" dirty="0"/>
              <a:t>MASTERFORMAT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" y="705458"/>
            <a:ext cx="2520000" cy="651596"/>
          </a:xfrm>
          <a:prstGeom prst="rect">
            <a:avLst/>
          </a:prstGeom>
        </p:spPr>
      </p:pic>
      <p:sp>
        <p:nvSpPr>
          <p:cNvPr id="21" name="Untertitel 2"/>
          <p:cNvSpPr txBox="1">
            <a:spLocks/>
          </p:cNvSpPr>
          <p:nvPr userDrawn="1"/>
        </p:nvSpPr>
        <p:spPr>
          <a:xfrm>
            <a:off x="1450975" y="2657022"/>
            <a:ext cx="9702800" cy="2301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 spc="30" baseline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tx2"/>
              </a:buClr>
              <a:buSzPct val="90000"/>
              <a:buFontTx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Unterzeile, Datum, Referent, o.ä.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50975" y="5283200"/>
            <a:ext cx="9702799" cy="307974"/>
          </a:xfrm>
        </p:spPr>
        <p:txBody>
          <a:bodyPr anchor="b"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Unterzeile, Datum, Referent, o.ä.</a:t>
            </a:r>
          </a:p>
        </p:txBody>
      </p:sp>
    </p:spTree>
    <p:extLst>
      <p:ext uri="{BB962C8B-B14F-4D97-AF65-F5344CB8AC3E}">
        <p14:creationId xmlns:p14="http://schemas.microsoft.com/office/powerpoint/2010/main" val="12917093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14" userDrawn="1">
          <p15:clr>
            <a:srgbClr val="FBAE40"/>
          </p15:clr>
        </p15:guide>
        <p15:guide id="2" orient="horz" pos="1661" userDrawn="1">
          <p15:clr>
            <a:srgbClr val="FBAE40"/>
          </p15:clr>
        </p15:guide>
        <p15:guide id="3" pos="642" userDrawn="1">
          <p15:clr>
            <a:srgbClr val="FBAE40"/>
          </p15:clr>
        </p15:guide>
        <p15:guide id="4" pos="70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precherwechsel 3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15" y="2375188"/>
            <a:ext cx="6528185" cy="168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6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recherwechs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15" y="2375188"/>
            <a:ext cx="6528185" cy="168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recherwechsel 2_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15" y="2375188"/>
            <a:ext cx="6528185" cy="168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60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recherwechs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5514" cy="6858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15" y="2375188"/>
            <a:ext cx="6528185" cy="168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93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recherwechsel 1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5514" cy="6858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15" y="2375188"/>
            <a:ext cx="6528185" cy="168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92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recherwechse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161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06826"/>
            <a:ext cx="2847101" cy="7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41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recherwechsel 4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161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406826"/>
            <a:ext cx="2847101" cy="7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27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recherwechse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013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5385226"/>
            <a:ext cx="2847101" cy="7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01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recherwechsel 5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013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5396505"/>
            <a:ext cx="2847101" cy="7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09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79537" y="765175"/>
            <a:ext cx="10117138" cy="5256213"/>
          </a:xfrm>
        </p:spPr>
        <p:txBody>
          <a:bodyPr anchor="ctr" anchorCtr="0"/>
          <a:lstStyle>
            <a:lvl1pPr>
              <a:defRPr sz="4800" b="0" cap="none" spc="100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de-DE" dirty="0"/>
              <a:t>„Zitat durch klicken bearbeiten“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5661060"/>
            <a:ext cx="9562440" cy="360327"/>
          </a:xfrm>
        </p:spPr>
        <p:txBody>
          <a:bodyPr anchor="b" anchorCtr="0"/>
          <a:lstStyle>
            <a:lvl1pPr algn="l">
              <a:defRPr sz="1600" spc="0">
                <a:solidFill>
                  <a:schemeClr val="bg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Urheber einsetzen</a:t>
            </a:r>
          </a:p>
        </p:txBody>
      </p:sp>
    </p:spTree>
    <p:extLst>
      <p:ext uri="{BB962C8B-B14F-4D97-AF65-F5344CB8AC3E}">
        <p14:creationId xmlns:p14="http://schemas.microsoft.com/office/powerpoint/2010/main" val="10108461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69">
          <p15:clr>
            <a:srgbClr val="FBAE40"/>
          </p15:clr>
        </p15:guide>
        <p15:guide id="2" orient="horz" pos="166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weiß_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3392488"/>
            <a:ext cx="12192000" cy="3465512"/>
          </a:xfrm>
          <a:solidFill>
            <a:schemeClr val="bg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19176" y="2168525"/>
            <a:ext cx="10153650" cy="3852862"/>
          </a:xfrm>
          <a:solidFill>
            <a:schemeClr val="tx2">
              <a:alpha val="90000"/>
            </a:schemeClr>
          </a:solidFill>
        </p:spPr>
        <p:txBody>
          <a:bodyPr lIns="432000" tIns="1008000" rIns="180000" bIns="0" anchor="t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dirty="0"/>
              <a:t>TITEL DER PRÄSENTATION </a:t>
            </a:r>
            <a:br>
              <a:rPr lang="de-DE" dirty="0"/>
            </a:br>
            <a:r>
              <a:rPr lang="de-DE" dirty="0"/>
              <a:t>MASTERFORMAT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21" name="Untertitel 2"/>
          <p:cNvSpPr txBox="1">
            <a:spLocks/>
          </p:cNvSpPr>
          <p:nvPr userDrawn="1"/>
        </p:nvSpPr>
        <p:spPr>
          <a:xfrm>
            <a:off x="1450975" y="2657022"/>
            <a:ext cx="9702800" cy="2301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 spc="30" baseline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tx2"/>
              </a:buClr>
              <a:buSzPct val="90000"/>
              <a:buFontTx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Unterzeile, Datum, Referent, o.ä.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50975" y="5283200"/>
            <a:ext cx="9702799" cy="307974"/>
          </a:xfrm>
        </p:spPr>
        <p:txBody>
          <a:bodyPr anchor="b"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Unterzeile, Datum, Referent, o.ä.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705459"/>
            <a:ext cx="2520001" cy="65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386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14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642">
          <p15:clr>
            <a:srgbClr val="FBAE40"/>
          </p15:clr>
        </p15:guide>
        <p15:guide id="4" pos="70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apiteltrenner mit Bild und D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7"/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12191999" cy="685799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räne 1"/>
          <p:cNvSpPr/>
          <p:nvPr userDrawn="1"/>
        </p:nvSpPr>
        <p:spPr>
          <a:xfrm rot="5400000">
            <a:off x="695325" y="781844"/>
            <a:ext cx="5221288" cy="5221288"/>
          </a:xfrm>
          <a:prstGeom prst="teardrop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1390651" y="1808163"/>
            <a:ext cx="4525961" cy="316865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Titeltrenner</a:t>
            </a:r>
            <a:r>
              <a:rPr lang="de-DE" dirty="0"/>
              <a:t>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851358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69">
          <p15:clr>
            <a:srgbClr val="FBAE40"/>
          </p15:clr>
        </p15:guide>
        <p15:guide id="2" orient="horz" pos="166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apiteltrenner mit Fläche und D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95325" y="1808163"/>
            <a:ext cx="10801350" cy="5049837"/>
          </a:xfrm>
          <a:prstGeom prst="rect">
            <a:avLst/>
          </a:prstGeom>
          <a:solidFill>
            <a:schemeClr val="bg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Titelmasterformat durch Klicken bearbeiten</a:t>
            </a:r>
          </a:p>
          <a:p>
            <a:pPr algn="ctr"/>
            <a:endParaRPr lang="de-DE" dirty="0"/>
          </a:p>
        </p:txBody>
      </p:sp>
      <p:sp>
        <p:nvSpPr>
          <p:cNvPr id="2" name="Träne 1"/>
          <p:cNvSpPr/>
          <p:nvPr userDrawn="1"/>
        </p:nvSpPr>
        <p:spPr>
          <a:xfrm rot="5400000">
            <a:off x="3485356" y="781844"/>
            <a:ext cx="5221288" cy="5221288"/>
          </a:xfrm>
          <a:prstGeom prst="teardrop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4089115" y="1808163"/>
            <a:ext cx="4206473" cy="316865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Titeltrenner</a:t>
            </a:r>
            <a:r>
              <a:rPr lang="de-DE" dirty="0"/>
              <a:t>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323324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69">
          <p15:clr>
            <a:srgbClr val="FBAE40"/>
          </p15:clr>
        </p15:guide>
        <p15:guide id="2" orient="horz" pos="166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3392488"/>
            <a:ext cx="12192000" cy="3465512"/>
          </a:xfrm>
          <a:solidFill>
            <a:schemeClr val="bg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019176" y="2168525"/>
            <a:ext cx="10153650" cy="2808288"/>
          </a:xfrm>
          <a:solidFill>
            <a:schemeClr val="tx2">
              <a:alpha val="90000"/>
            </a:schemeClr>
          </a:solidFill>
        </p:spPr>
        <p:txBody>
          <a:bodyPr lIns="432000" tIns="1008000" rIns="216000" bIns="0" anchor="t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dirty="0"/>
              <a:t>Vielen Dank für Ihre Aufmerksamkeit.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" y="705458"/>
            <a:ext cx="2520000" cy="651596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450975" y="4219881"/>
            <a:ext cx="9511551" cy="396569"/>
          </a:xfrm>
        </p:spPr>
        <p:txBody>
          <a:bodyPr anchor="b" anchorCtr="0"/>
          <a:lstStyle>
            <a:lvl3pPr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de-DE" dirty="0"/>
              <a:t>Unterzeile, Datum, Referent, o.ä.</a:t>
            </a:r>
          </a:p>
        </p:txBody>
      </p:sp>
    </p:spTree>
    <p:extLst>
      <p:ext uri="{BB962C8B-B14F-4D97-AF65-F5344CB8AC3E}">
        <p14:creationId xmlns:p14="http://schemas.microsoft.com/office/powerpoint/2010/main" val="25303968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91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chluss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3392488"/>
            <a:ext cx="12192000" cy="3465512"/>
          </a:xfrm>
          <a:solidFill>
            <a:schemeClr val="bg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019176" y="2168525"/>
            <a:ext cx="10153650" cy="2808288"/>
          </a:xfrm>
          <a:solidFill>
            <a:schemeClr val="tx2">
              <a:alpha val="90000"/>
            </a:schemeClr>
          </a:solidFill>
        </p:spPr>
        <p:txBody>
          <a:bodyPr lIns="432000" tIns="1008000" rIns="216000" bIns="0" anchor="t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450975" y="4219881"/>
            <a:ext cx="9511551" cy="396569"/>
          </a:xfrm>
        </p:spPr>
        <p:txBody>
          <a:bodyPr anchor="b" anchorCtr="0"/>
          <a:lstStyle>
            <a:lvl3pPr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de-DE" dirty="0"/>
              <a:t>Unterzeile, Datum, Referent, o.ä.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" y="705458"/>
            <a:ext cx="2520000" cy="65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339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91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chluss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3392488"/>
            <a:ext cx="12192000" cy="3465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1019175" y="2168526"/>
            <a:ext cx="10153650" cy="2808287"/>
          </a:xfrm>
          <a:solidFill>
            <a:schemeClr val="bg2">
              <a:alpha val="80000"/>
            </a:schemeClr>
          </a:solidFill>
        </p:spPr>
        <p:txBody>
          <a:bodyPr lIns="396000" tIns="1008000" rIns="216000" bIns="0" anchor="t"/>
          <a:lstStyle>
            <a:lvl1pPr algn="l"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Vielen Dank für Ihre </a:t>
            </a:r>
            <a:br>
              <a:rPr lang="de-DE" dirty="0"/>
            </a:br>
            <a:r>
              <a:rPr lang="de-DE" dirty="0"/>
              <a:t>Aufmerksamkeit.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70026" y="4222800"/>
            <a:ext cx="9702799" cy="314402"/>
          </a:xfrm>
        </p:spPr>
        <p:txBody>
          <a:bodyPr anchor="b"/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Segoe UI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Unterzeile, Datum, Referent, o.ä.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" y="705458"/>
            <a:ext cx="2520000" cy="65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704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14" userDrawn="1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64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chluss blau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3392488"/>
            <a:ext cx="12192000" cy="3465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1019175" y="2168526"/>
            <a:ext cx="10153650" cy="2808287"/>
          </a:xfrm>
          <a:solidFill>
            <a:schemeClr val="bg2">
              <a:alpha val="80000"/>
            </a:schemeClr>
          </a:solidFill>
        </p:spPr>
        <p:txBody>
          <a:bodyPr lIns="396000" tIns="1008000" rIns="216000" bIns="0" anchor="t"/>
          <a:lstStyle>
            <a:lvl1pPr algn="l"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.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70026" y="4222800"/>
            <a:ext cx="9702799" cy="314402"/>
          </a:xfrm>
        </p:spPr>
        <p:txBody>
          <a:bodyPr anchor="b"/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Segoe UI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Unterzeile, Datum, Referent, o.ä.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" y="705458"/>
            <a:ext cx="2520000" cy="65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03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14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64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5916612" y="0"/>
            <a:ext cx="6281001" cy="6853715"/>
          </a:xfrm>
          <a:prstGeom prst="rect">
            <a:avLst/>
          </a:prstGeom>
          <a:solidFill>
            <a:schemeClr val="bg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695325" y="765176"/>
            <a:ext cx="5580063" cy="525621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00150" y="2170112"/>
            <a:ext cx="4895850" cy="122237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inhalt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759575" y="2168525"/>
            <a:ext cx="4737100" cy="3852863"/>
          </a:xfrm>
        </p:spPr>
        <p:txBody>
          <a:bodyPr/>
          <a:lstStyle>
            <a:lvl3pPr marL="285750" indent="-285750">
              <a:buClr>
                <a:schemeClr val="tx2"/>
              </a:buClr>
              <a:buSzPct val="140000"/>
              <a:buFont typeface="Segoe UI" panose="020B0502040204020203" pitchFamily="34" charset="0"/>
              <a:buChar char="•"/>
              <a:defRPr/>
            </a:lvl3pPr>
          </a:lstStyle>
          <a:p>
            <a:pPr lvl="2"/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quae</a:t>
            </a:r>
            <a:r>
              <a:rPr lang="de-DE" dirty="0"/>
              <a:t>. </a:t>
            </a:r>
          </a:p>
          <a:p>
            <a:pPr lvl="2"/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ilique</a:t>
            </a:r>
            <a:r>
              <a:rPr lang="de-DE" dirty="0"/>
              <a:t> </a:t>
            </a:r>
            <a:r>
              <a:rPr lang="de-DE" dirty="0" err="1"/>
              <a:t>pore</a:t>
            </a:r>
            <a:r>
              <a:rPr lang="de-DE" dirty="0"/>
              <a:t>, </a:t>
            </a:r>
            <a:r>
              <a:rPr lang="de-DE" dirty="0" err="1"/>
              <a:t>erae</a:t>
            </a:r>
            <a:r>
              <a:rPr lang="de-DE" dirty="0"/>
              <a:t> </a:t>
            </a:r>
            <a:r>
              <a:rPr lang="de-DE" dirty="0" err="1"/>
              <a:t>mos</a:t>
            </a:r>
            <a:r>
              <a:rPr lang="de-DE" dirty="0"/>
              <a:t> </a:t>
            </a:r>
            <a:r>
              <a:rPr lang="de-DE" dirty="0" err="1"/>
              <a:t>modignia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debitq</a:t>
            </a:r>
            <a:r>
              <a:rPr lang="de-DE" dirty="0"/>
              <a:t> </a:t>
            </a:r>
            <a:r>
              <a:rPr lang="de-DE" dirty="0" err="1"/>
              <a:t>uam</a:t>
            </a:r>
            <a:r>
              <a:rPr lang="de-DE" dirty="0"/>
              <a:t>, </a:t>
            </a:r>
            <a:r>
              <a:rPr lang="de-DE" dirty="0" err="1"/>
              <a:t>conesed</a:t>
            </a:r>
            <a:r>
              <a:rPr lang="de-DE" dirty="0"/>
              <a:t> </a:t>
            </a:r>
            <a:r>
              <a:rPr lang="de-DE" dirty="0" err="1"/>
              <a:t>ips</a:t>
            </a:r>
            <a:endParaRPr lang="de-DE" dirty="0"/>
          </a:p>
          <a:p>
            <a:pPr lvl="2"/>
            <a:r>
              <a:rPr lang="de-DE" dirty="0" err="1"/>
              <a:t>andae</a:t>
            </a:r>
            <a:r>
              <a:rPr lang="de-DE" dirty="0"/>
              <a:t> </a:t>
            </a:r>
            <a:r>
              <a:rPr lang="de-DE" dirty="0" err="1"/>
              <a:t>Daeped</a:t>
            </a:r>
            <a:r>
              <a:rPr lang="de-DE" dirty="0"/>
              <a:t> unt. </a:t>
            </a:r>
            <a:r>
              <a:rPr lang="de-DE" dirty="0" err="1"/>
              <a:t>Hil</a:t>
            </a:r>
            <a:r>
              <a:rPr lang="de-DE" dirty="0"/>
              <a:t> </a:t>
            </a:r>
            <a:r>
              <a:rPr lang="de-DE" dirty="0" err="1"/>
              <a:t>magnia</a:t>
            </a:r>
            <a:endParaRPr lang="de-DE" dirty="0"/>
          </a:p>
          <a:p>
            <a:pPr lvl="2"/>
            <a:r>
              <a:rPr lang="de-DE" dirty="0" err="1"/>
              <a:t>Ugiat</a:t>
            </a:r>
            <a:r>
              <a:rPr lang="de-DE" dirty="0"/>
              <a:t> </a:t>
            </a:r>
            <a:r>
              <a:rPr lang="de-DE" dirty="0" err="1"/>
              <a:t>volorae</a:t>
            </a:r>
            <a:r>
              <a:rPr lang="de-DE" dirty="0"/>
              <a:t> </a:t>
            </a:r>
            <a:r>
              <a:rPr lang="de-DE" dirty="0" err="1"/>
              <a:t>ides</a:t>
            </a:r>
            <a:r>
              <a:rPr lang="de-DE" dirty="0"/>
              <a:t> </a:t>
            </a:r>
            <a:r>
              <a:rPr lang="de-DE" dirty="0" err="1"/>
              <a:t>aute</a:t>
            </a:r>
            <a:r>
              <a:rPr lang="de-DE" dirty="0"/>
              <a:t> </a:t>
            </a:r>
            <a:r>
              <a:rPr lang="de-DE" dirty="0" err="1"/>
              <a:t>adit</a:t>
            </a:r>
            <a:r>
              <a:rPr lang="de-DE" dirty="0"/>
              <a:t>, </a:t>
            </a:r>
            <a:r>
              <a:rPr lang="de-DE" dirty="0" err="1"/>
              <a:t>odit</a:t>
            </a:r>
            <a:r>
              <a:rPr lang="de-DE" dirty="0"/>
              <a:t> </a:t>
            </a:r>
            <a:r>
              <a:rPr lang="de-DE" dirty="0" err="1"/>
              <a:t>fugi</a:t>
            </a:r>
            <a:endParaRPr lang="de-DE" dirty="0"/>
          </a:p>
          <a:p>
            <a:pPr lvl="2"/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quae</a:t>
            </a:r>
            <a:r>
              <a:rPr lang="de-DE" dirty="0"/>
              <a:t>. </a:t>
            </a:r>
          </a:p>
          <a:p>
            <a:pPr lvl="2"/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ilique</a:t>
            </a:r>
            <a:r>
              <a:rPr lang="de-DE" dirty="0"/>
              <a:t> </a:t>
            </a:r>
            <a:r>
              <a:rPr lang="de-DE" dirty="0" err="1"/>
              <a:t>pore</a:t>
            </a:r>
            <a:r>
              <a:rPr lang="de-DE" dirty="0"/>
              <a:t>, </a:t>
            </a:r>
            <a:r>
              <a:rPr lang="de-DE" dirty="0" err="1"/>
              <a:t>erae</a:t>
            </a:r>
            <a:r>
              <a:rPr lang="de-DE" dirty="0"/>
              <a:t> </a:t>
            </a:r>
            <a:r>
              <a:rPr lang="de-DE" dirty="0" err="1"/>
              <a:t>mos</a:t>
            </a:r>
            <a:r>
              <a:rPr lang="de-DE" dirty="0"/>
              <a:t> </a:t>
            </a:r>
            <a:r>
              <a:rPr lang="de-DE" dirty="0" err="1"/>
              <a:t>modignia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debitq</a:t>
            </a:r>
            <a:r>
              <a:rPr lang="de-DE" dirty="0"/>
              <a:t> </a:t>
            </a:r>
            <a:r>
              <a:rPr lang="de-DE" dirty="0" err="1"/>
              <a:t>uam</a:t>
            </a:r>
            <a:r>
              <a:rPr lang="de-DE" dirty="0"/>
              <a:t>, </a:t>
            </a:r>
            <a:r>
              <a:rPr lang="de-DE" dirty="0" err="1"/>
              <a:t>conesed</a:t>
            </a:r>
            <a:r>
              <a:rPr lang="de-DE" dirty="0"/>
              <a:t> </a:t>
            </a:r>
            <a:r>
              <a:rPr lang="de-DE" dirty="0" err="1"/>
              <a:t>ips</a:t>
            </a:r>
            <a:endParaRPr lang="de-DE" dirty="0"/>
          </a:p>
          <a:p>
            <a:pPr lvl="2"/>
            <a:r>
              <a:rPr lang="de-DE" dirty="0" err="1"/>
              <a:t>andae</a:t>
            </a:r>
            <a:r>
              <a:rPr lang="de-DE" dirty="0"/>
              <a:t> </a:t>
            </a:r>
            <a:r>
              <a:rPr lang="de-DE" dirty="0" err="1"/>
              <a:t>Daeped</a:t>
            </a:r>
            <a:r>
              <a:rPr lang="de-DE" dirty="0"/>
              <a:t> unt. </a:t>
            </a:r>
            <a:r>
              <a:rPr lang="de-DE" dirty="0" err="1"/>
              <a:t>Hil</a:t>
            </a:r>
            <a:r>
              <a:rPr lang="de-DE" dirty="0"/>
              <a:t> </a:t>
            </a:r>
            <a:r>
              <a:rPr lang="de-DE" dirty="0" err="1"/>
              <a:t>magnia</a:t>
            </a:r>
            <a:endParaRPr lang="de-DE" dirty="0"/>
          </a:p>
          <a:p>
            <a:pPr lvl="2"/>
            <a:r>
              <a:rPr lang="de-DE" dirty="0" err="1"/>
              <a:t>Ugiat</a:t>
            </a:r>
            <a:r>
              <a:rPr lang="de-DE" dirty="0"/>
              <a:t> </a:t>
            </a:r>
            <a:r>
              <a:rPr lang="de-DE" dirty="0" err="1"/>
              <a:t>volorae</a:t>
            </a:r>
            <a:r>
              <a:rPr lang="de-DE" dirty="0"/>
              <a:t> </a:t>
            </a:r>
            <a:r>
              <a:rPr lang="de-DE" dirty="0" err="1"/>
              <a:t>ides</a:t>
            </a:r>
            <a:r>
              <a:rPr lang="de-DE" dirty="0"/>
              <a:t> </a:t>
            </a:r>
            <a:r>
              <a:rPr lang="de-DE" dirty="0" err="1"/>
              <a:t>aute</a:t>
            </a:r>
            <a:r>
              <a:rPr lang="de-DE" dirty="0"/>
              <a:t> </a:t>
            </a:r>
            <a:r>
              <a:rPr lang="de-DE" dirty="0" err="1"/>
              <a:t>adit</a:t>
            </a:r>
            <a:r>
              <a:rPr lang="de-DE" dirty="0"/>
              <a:t>, </a:t>
            </a:r>
            <a:r>
              <a:rPr lang="de-DE" dirty="0" err="1"/>
              <a:t>odit</a:t>
            </a:r>
            <a:r>
              <a:rPr lang="de-DE" dirty="0"/>
              <a:t> fug</a:t>
            </a:r>
          </a:p>
        </p:txBody>
      </p:sp>
    </p:spTree>
    <p:extLst>
      <p:ext uri="{BB962C8B-B14F-4D97-AF65-F5344CB8AC3E}">
        <p14:creationId xmlns:p14="http://schemas.microsoft.com/office/powerpoint/2010/main" val="1882763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Numm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5916612" y="0"/>
            <a:ext cx="6281001" cy="6853715"/>
          </a:xfrm>
          <a:prstGeom prst="rect">
            <a:avLst/>
          </a:prstGeom>
          <a:solidFill>
            <a:schemeClr val="bg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695325" y="765176"/>
            <a:ext cx="5580063" cy="525621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00150" y="2170112"/>
            <a:ext cx="4895850" cy="122237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inhalt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760800" y="2168525"/>
            <a:ext cx="4307599" cy="3852863"/>
          </a:xfrm>
        </p:spPr>
        <p:txBody>
          <a:bodyPr/>
          <a:lstStyle>
            <a:lvl3pPr marL="342900" indent="-342900">
              <a:buClr>
                <a:schemeClr val="tx2"/>
              </a:buClr>
              <a:buSzPct val="100000"/>
              <a:buFont typeface="+mj-lt"/>
              <a:buAutoNum type="arabicPeriod"/>
              <a:defRPr/>
            </a:lvl3pPr>
          </a:lstStyle>
          <a:p>
            <a:pPr lvl="2"/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quae</a:t>
            </a:r>
            <a:r>
              <a:rPr lang="de-DE" dirty="0"/>
              <a:t>. </a:t>
            </a:r>
          </a:p>
          <a:p>
            <a:pPr lvl="2"/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ilique</a:t>
            </a:r>
            <a:r>
              <a:rPr lang="de-DE" dirty="0"/>
              <a:t> </a:t>
            </a:r>
            <a:r>
              <a:rPr lang="de-DE" dirty="0" err="1"/>
              <a:t>pore</a:t>
            </a:r>
            <a:r>
              <a:rPr lang="de-DE" dirty="0"/>
              <a:t>, </a:t>
            </a:r>
            <a:r>
              <a:rPr lang="de-DE" dirty="0" err="1"/>
              <a:t>erae</a:t>
            </a:r>
            <a:r>
              <a:rPr lang="de-DE" dirty="0"/>
              <a:t> </a:t>
            </a:r>
            <a:r>
              <a:rPr lang="de-DE" dirty="0" err="1"/>
              <a:t>mos</a:t>
            </a:r>
            <a:r>
              <a:rPr lang="de-DE" dirty="0"/>
              <a:t> </a:t>
            </a:r>
            <a:r>
              <a:rPr lang="de-DE" dirty="0" err="1"/>
              <a:t>modignia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debitq</a:t>
            </a:r>
            <a:r>
              <a:rPr lang="de-DE" dirty="0"/>
              <a:t> </a:t>
            </a:r>
            <a:r>
              <a:rPr lang="de-DE" dirty="0" err="1"/>
              <a:t>uam</a:t>
            </a:r>
            <a:r>
              <a:rPr lang="de-DE" dirty="0"/>
              <a:t>, </a:t>
            </a:r>
            <a:r>
              <a:rPr lang="de-DE" dirty="0" err="1"/>
              <a:t>conesed</a:t>
            </a:r>
            <a:r>
              <a:rPr lang="de-DE" dirty="0"/>
              <a:t> </a:t>
            </a:r>
            <a:r>
              <a:rPr lang="de-DE" dirty="0" err="1"/>
              <a:t>ips</a:t>
            </a:r>
            <a:endParaRPr lang="de-DE" dirty="0"/>
          </a:p>
          <a:p>
            <a:pPr lvl="2"/>
            <a:r>
              <a:rPr lang="de-DE" dirty="0" err="1"/>
              <a:t>andae</a:t>
            </a:r>
            <a:r>
              <a:rPr lang="de-DE" dirty="0"/>
              <a:t> </a:t>
            </a:r>
            <a:r>
              <a:rPr lang="de-DE" dirty="0" err="1"/>
              <a:t>Daeped</a:t>
            </a:r>
            <a:r>
              <a:rPr lang="de-DE" dirty="0"/>
              <a:t> unt. </a:t>
            </a:r>
            <a:r>
              <a:rPr lang="de-DE" dirty="0" err="1"/>
              <a:t>Hil</a:t>
            </a:r>
            <a:r>
              <a:rPr lang="de-DE" dirty="0"/>
              <a:t> </a:t>
            </a:r>
            <a:r>
              <a:rPr lang="de-DE" dirty="0" err="1"/>
              <a:t>magnia</a:t>
            </a:r>
            <a:endParaRPr lang="de-DE" dirty="0"/>
          </a:p>
          <a:p>
            <a:pPr lvl="2"/>
            <a:r>
              <a:rPr lang="de-DE" dirty="0" err="1"/>
              <a:t>Ugiat</a:t>
            </a:r>
            <a:r>
              <a:rPr lang="de-DE" dirty="0"/>
              <a:t> </a:t>
            </a:r>
            <a:r>
              <a:rPr lang="de-DE" dirty="0" err="1"/>
              <a:t>volorae</a:t>
            </a:r>
            <a:r>
              <a:rPr lang="de-DE" dirty="0"/>
              <a:t> </a:t>
            </a:r>
            <a:r>
              <a:rPr lang="de-DE" dirty="0" err="1"/>
              <a:t>ides</a:t>
            </a:r>
            <a:r>
              <a:rPr lang="de-DE" dirty="0"/>
              <a:t> </a:t>
            </a:r>
            <a:r>
              <a:rPr lang="de-DE" dirty="0" err="1"/>
              <a:t>aute</a:t>
            </a:r>
            <a:r>
              <a:rPr lang="de-DE" dirty="0"/>
              <a:t> </a:t>
            </a:r>
            <a:r>
              <a:rPr lang="de-DE" dirty="0" err="1"/>
              <a:t>adit</a:t>
            </a:r>
            <a:r>
              <a:rPr lang="de-DE" dirty="0"/>
              <a:t>, </a:t>
            </a:r>
            <a:r>
              <a:rPr lang="de-DE" dirty="0" err="1"/>
              <a:t>odit</a:t>
            </a:r>
            <a:r>
              <a:rPr lang="de-DE" dirty="0"/>
              <a:t> </a:t>
            </a:r>
            <a:r>
              <a:rPr lang="de-DE" dirty="0" err="1"/>
              <a:t>fugi</a:t>
            </a:r>
            <a:endParaRPr lang="de-DE" dirty="0"/>
          </a:p>
          <a:p>
            <a:pPr lvl="2"/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quae</a:t>
            </a:r>
            <a:r>
              <a:rPr lang="de-DE" dirty="0"/>
              <a:t>. </a:t>
            </a:r>
          </a:p>
          <a:p>
            <a:pPr lvl="2"/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ilique</a:t>
            </a:r>
            <a:r>
              <a:rPr lang="de-DE" dirty="0"/>
              <a:t> </a:t>
            </a:r>
            <a:r>
              <a:rPr lang="de-DE" dirty="0" err="1"/>
              <a:t>pore</a:t>
            </a:r>
            <a:r>
              <a:rPr lang="de-DE" dirty="0"/>
              <a:t>, </a:t>
            </a:r>
            <a:r>
              <a:rPr lang="de-DE" dirty="0" err="1"/>
              <a:t>erae</a:t>
            </a:r>
            <a:r>
              <a:rPr lang="de-DE" dirty="0"/>
              <a:t> </a:t>
            </a:r>
            <a:r>
              <a:rPr lang="de-DE" dirty="0" err="1"/>
              <a:t>mos</a:t>
            </a:r>
            <a:r>
              <a:rPr lang="de-DE" dirty="0"/>
              <a:t> </a:t>
            </a:r>
            <a:r>
              <a:rPr lang="de-DE" dirty="0" err="1"/>
              <a:t>modignia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debitq</a:t>
            </a:r>
            <a:r>
              <a:rPr lang="de-DE" dirty="0"/>
              <a:t> </a:t>
            </a:r>
            <a:r>
              <a:rPr lang="de-DE" dirty="0" err="1"/>
              <a:t>uam</a:t>
            </a:r>
            <a:r>
              <a:rPr lang="de-DE" dirty="0"/>
              <a:t>, </a:t>
            </a:r>
            <a:r>
              <a:rPr lang="de-DE" dirty="0" err="1"/>
              <a:t>conesed</a:t>
            </a:r>
            <a:r>
              <a:rPr lang="de-DE" dirty="0"/>
              <a:t> </a:t>
            </a:r>
            <a:r>
              <a:rPr lang="de-DE" dirty="0" err="1"/>
              <a:t>ips</a:t>
            </a:r>
            <a:endParaRPr lang="de-DE" dirty="0"/>
          </a:p>
          <a:p>
            <a:pPr lvl="2"/>
            <a:r>
              <a:rPr lang="de-DE" dirty="0" err="1"/>
              <a:t>andae</a:t>
            </a:r>
            <a:r>
              <a:rPr lang="de-DE" dirty="0"/>
              <a:t> </a:t>
            </a:r>
            <a:r>
              <a:rPr lang="de-DE" dirty="0" err="1"/>
              <a:t>Daeped</a:t>
            </a:r>
            <a:r>
              <a:rPr lang="de-DE" dirty="0"/>
              <a:t> unt. </a:t>
            </a:r>
            <a:r>
              <a:rPr lang="de-DE" dirty="0" err="1"/>
              <a:t>Hil</a:t>
            </a:r>
            <a:r>
              <a:rPr lang="de-DE" dirty="0"/>
              <a:t> </a:t>
            </a:r>
            <a:r>
              <a:rPr lang="de-DE" dirty="0" err="1"/>
              <a:t>magnia</a:t>
            </a:r>
            <a:endParaRPr lang="de-DE" dirty="0"/>
          </a:p>
          <a:p>
            <a:pPr lvl="2"/>
            <a:r>
              <a:rPr lang="de-DE" dirty="0" err="1"/>
              <a:t>Ugiat</a:t>
            </a:r>
            <a:r>
              <a:rPr lang="de-DE" dirty="0"/>
              <a:t> </a:t>
            </a:r>
            <a:r>
              <a:rPr lang="de-DE" dirty="0" err="1"/>
              <a:t>volorae</a:t>
            </a:r>
            <a:r>
              <a:rPr lang="de-DE" dirty="0"/>
              <a:t> </a:t>
            </a:r>
            <a:r>
              <a:rPr lang="de-DE" dirty="0" err="1"/>
              <a:t>ides</a:t>
            </a:r>
            <a:r>
              <a:rPr lang="de-DE" dirty="0"/>
              <a:t> </a:t>
            </a:r>
            <a:r>
              <a:rPr lang="de-DE" dirty="0" err="1"/>
              <a:t>aute</a:t>
            </a:r>
            <a:r>
              <a:rPr lang="de-DE" dirty="0"/>
              <a:t> </a:t>
            </a:r>
            <a:r>
              <a:rPr lang="de-DE" dirty="0" err="1"/>
              <a:t>adit</a:t>
            </a:r>
            <a:r>
              <a:rPr lang="de-DE" dirty="0"/>
              <a:t>, </a:t>
            </a:r>
            <a:r>
              <a:rPr lang="de-DE" dirty="0" err="1"/>
              <a:t>odit</a:t>
            </a:r>
            <a:r>
              <a:rPr lang="de-DE" dirty="0"/>
              <a:t> fug</a:t>
            </a:r>
          </a:p>
        </p:txBody>
      </p:sp>
    </p:spTree>
    <p:extLst>
      <p:ext uri="{BB962C8B-B14F-4D97-AF65-F5344CB8AC3E}">
        <p14:creationId xmlns:p14="http://schemas.microsoft.com/office/powerpoint/2010/main" val="1797800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695325" y="1808164"/>
            <a:ext cx="10801350" cy="4213224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30E447C-5AE8-434E-9573-424571F01C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62634" y="6021388"/>
            <a:ext cx="1834040" cy="153388"/>
          </a:xfrm>
        </p:spPr>
        <p:txBody>
          <a:bodyPr/>
          <a:lstStyle>
            <a:lvl1pPr algn="r">
              <a:defRPr sz="1000">
                <a:latin typeface="+mn-lt"/>
              </a:defRPr>
            </a:lvl1pPr>
          </a:lstStyle>
          <a:p>
            <a:pPr lvl="0"/>
            <a:r>
              <a:rPr lang="de-DE" dirty="0"/>
              <a:t>Ggf. Quellenangabe</a:t>
            </a:r>
          </a:p>
        </p:txBody>
      </p:sp>
    </p:spTree>
    <p:extLst>
      <p:ext uri="{BB962C8B-B14F-4D97-AF65-F5344CB8AC3E}">
        <p14:creationId xmlns:p14="http://schemas.microsoft.com/office/powerpoint/2010/main" val="492373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L links,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95325" y="765176"/>
            <a:ext cx="5221288" cy="5256212"/>
          </a:xfrm>
          <a:prstGeom prst="rect">
            <a:avLst/>
          </a:prstGeom>
          <a:solidFill>
            <a:schemeClr val="bg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200151" y="1808162"/>
            <a:ext cx="4716462" cy="4213225"/>
          </a:xfrm>
        </p:spPr>
        <p:txBody>
          <a:bodyPr anchor="t" anchorCtr="0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6275388" y="1808163"/>
            <a:ext cx="5221287" cy="4213225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6321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weiß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3392488"/>
            <a:ext cx="12192000" cy="3465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1019175" y="2168526"/>
            <a:ext cx="10153650" cy="3852862"/>
          </a:xfrm>
          <a:solidFill>
            <a:schemeClr val="bg2">
              <a:alpha val="80000"/>
            </a:schemeClr>
          </a:solidFill>
        </p:spPr>
        <p:txBody>
          <a:bodyPr lIns="432000" tIns="1008000" rIns="216000" bIns="0" anchor="t"/>
          <a:lstStyle>
            <a:lvl1pPr algn="l"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</a:t>
            </a:r>
            <a:br>
              <a:rPr lang="de-DE" dirty="0"/>
            </a:br>
            <a:r>
              <a:rPr lang="de-DE" dirty="0"/>
              <a:t>MASTERFORMAT DURCH KLICKEN </a:t>
            </a:r>
            <a:br>
              <a:rPr lang="de-DE" dirty="0"/>
            </a:br>
            <a:r>
              <a:rPr lang="de-DE" dirty="0"/>
              <a:t>BEARBEITEN            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50975" y="5276772"/>
            <a:ext cx="9702799" cy="314402"/>
          </a:xfrm>
        </p:spPr>
        <p:txBody>
          <a:bodyPr anchor="b"/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Segoe UI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Unterzeile, Datum, Referent, o.ä.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50975" y="2636838"/>
            <a:ext cx="9419083" cy="41116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5pPr>
          </a:lstStyle>
          <a:p>
            <a:pPr lvl="0"/>
            <a:r>
              <a:rPr lang="de-DE" dirty="0" err="1"/>
              <a:t>Fomatvorlagen</a:t>
            </a:r>
            <a:r>
              <a:rPr lang="de-DE" dirty="0"/>
              <a:t> des Textmasters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" y="705458"/>
            <a:ext cx="2520000" cy="65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736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14" userDrawn="1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642" userDrawn="1">
          <p15:clr>
            <a:srgbClr val="FBAE40"/>
          </p15:clr>
        </p15:guide>
        <p15:guide id="4" pos="703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L breit,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275388" y="1808165"/>
            <a:ext cx="5221287" cy="4213224"/>
          </a:xfrm>
        </p:spPr>
        <p:txBody>
          <a:bodyPr/>
          <a:lstStyle/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695325" y="1808164"/>
            <a:ext cx="5221288" cy="4213225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B5112AB6-B9CD-4FC3-A19D-64F6D01D83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2634" y="6021388"/>
            <a:ext cx="1834040" cy="153388"/>
          </a:xfrm>
        </p:spPr>
        <p:txBody>
          <a:bodyPr/>
          <a:lstStyle>
            <a:lvl1pPr algn="r">
              <a:defRPr sz="1000">
                <a:latin typeface="+mn-lt"/>
              </a:defRPr>
            </a:lvl1pPr>
          </a:lstStyle>
          <a:p>
            <a:pPr lvl="0"/>
            <a:r>
              <a:rPr lang="de-DE" dirty="0"/>
              <a:t>Ggf. Quellenangabe</a:t>
            </a:r>
          </a:p>
        </p:txBody>
      </p:sp>
    </p:spTree>
    <p:extLst>
      <p:ext uri="{BB962C8B-B14F-4D97-AF65-F5344CB8AC3E}">
        <p14:creationId xmlns:p14="http://schemas.microsoft.com/office/powerpoint/2010/main" val="300131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695325" y="1808165"/>
            <a:ext cx="5221288" cy="4213224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6275388" y="1808165"/>
            <a:ext cx="5221287" cy="4213224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9" name="Gerader Verbinder 8"/>
          <p:cNvCxnSpPr>
            <a:stCxn id="10" idx="2"/>
          </p:cNvCxnSpPr>
          <p:nvPr userDrawn="1"/>
        </p:nvCxnSpPr>
        <p:spPr>
          <a:xfrm>
            <a:off x="6096000" y="1808164"/>
            <a:ext cx="0" cy="436880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258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gleich_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5916612" y="1808163"/>
            <a:ext cx="5580061" cy="4213225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695325" y="1808163"/>
            <a:ext cx="5580063" cy="4213225"/>
          </a:xfrm>
          <a:prstGeom prst="rect">
            <a:avLst/>
          </a:prstGeom>
          <a:solidFill>
            <a:schemeClr val="bg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010625" y="2168525"/>
            <a:ext cx="4869475" cy="3852863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6570051" y="2168525"/>
            <a:ext cx="4926624" cy="3852863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0664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/Bild mit Farb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1"/>
          </p:nvPr>
        </p:nvSpPr>
        <p:spPr>
          <a:xfrm>
            <a:off x="5916612" y="0"/>
            <a:ext cx="6275387" cy="6858000"/>
          </a:xfrm>
          <a:solidFill>
            <a:schemeClr val="bg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95325" y="765175"/>
            <a:ext cx="5580063" cy="5275265"/>
          </a:xfrm>
          <a:solidFill>
            <a:schemeClr val="bg2">
              <a:lumMod val="90000"/>
              <a:alpha val="80000"/>
            </a:schemeClr>
          </a:solidFill>
        </p:spPr>
        <p:txBody>
          <a:bodyPr lIns="504000" tIns="1008000" anchor="t" anchorCtr="0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1" y="3392488"/>
            <a:ext cx="4679950" cy="2628900"/>
          </a:xfrm>
        </p:spPr>
        <p:txBody>
          <a:bodyPr/>
          <a:lstStyle/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470277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/Bild mit Farb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1"/>
          </p:nvPr>
        </p:nvSpPr>
        <p:spPr>
          <a:xfrm>
            <a:off x="5916612" y="0"/>
            <a:ext cx="6275387" cy="6858000"/>
          </a:xfrm>
          <a:solidFill>
            <a:schemeClr val="bg2"/>
          </a:solidFill>
        </p:spPr>
        <p:txBody>
          <a:bodyPr/>
          <a:lstStyle/>
          <a:p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" y="0"/>
            <a:ext cx="6275387" cy="6858000"/>
          </a:xfrm>
          <a:solidFill>
            <a:schemeClr val="bg2">
              <a:lumMod val="90000"/>
              <a:alpha val="80000"/>
            </a:schemeClr>
          </a:solidFill>
        </p:spPr>
        <p:txBody>
          <a:bodyPr lIns="684000" tIns="720000" rIns="468000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2168525"/>
            <a:ext cx="5184775" cy="3852863"/>
          </a:xfrm>
        </p:spPr>
        <p:txBody>
          <a:bodyPr/>
          <a:lstStyle/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39897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1"/>
          </p:nvPr>
        </p:nvSpPr>
        <p:spPr>
          <a:xfrm>
            <a:off x="5916613" y="0"/>
            <a:ext cx="6275386" cy="6858000"/>
          </a:xfrm>
          <a:solidFill>
            <a:schemeClr val="bg2"/>
          </a:solidFill>
        </p:spPr>
        <p:txBody>
          <a:bodyPr/>
          <a:lstStyle/>
          <a:p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200151" y="1808163"/>
            <a:ext cx="4470887" cy="1404938"/>
          </a:xfrm>
        </p:spPr>
        <p:txBody>
          <a:bodyPr anchor="t" anchorCtr="0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1" y="3392488"/>
            <a:ext cx="4716462" cy="2628900"/>
          </a:xfrm>
        </p:spPr>
        <p:txBody>
          <a:bodyPr/>
          <a:lstStyle/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01920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L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200151" y="1808162"/>
            <a:ext cx="4716462" cy="4213225"/>
          </a:xfrm>
        </p:spPr>
        <p:txBody>
          <a:bodyPr anchor="t" anchorCtr="0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5"/>
          </p:nvPr>
        </p:nvSpPr>
        <p:spPr>
          <a:xfrm>
            <a:off x="6275388" y="765175"/>
            <a:ext cx="5221287" cy="5256213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4514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L,Text links +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95326" y="765174"/>
            <a:ext cx="5221287" cy="1042989"/>
          </a:xfrm>
        </p:spPr>
        <p:txBody>
          <a:bodyPr anchor="t" anchorCtr="0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6275388" y="765174"/>
            <a:ext cx="5221287" cy="5256213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95326" y="2168525"/>
            <a:ext cx="5221287" cy="3852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17591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L breit+2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95326" y="765174"/>
            <a:ext cx="10801349" cy="1042989"/>
          </a:xfrm>
        </p:spPr>
        <p:txBody>
          <a:bodyPr anchor="t" anchorCtr="0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6275388" y="2168525"/>
            <a:ext cx="5221287" cy="3852862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95326" y="2168525"/>
            <a:ext cx="5221288" cy="3852863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95644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/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95327" y="764381"/>
            <a:ext cx="5184774" cy="1042989"/>
          </a:xfrm>
        </p:spPr>
        <p:txBody>
          <a:bodyPr anchor="t" anchorCtr="0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>
          <a:xfrm>
            <a:off x="6254750" y="765175"/>
            <a:ext cx="2433638" cy="5256213"/>
          </a:xfrm>
          <a:noFill/>
        </p:spPr>
        <p:txBody>
          <a:bodyPr/>
          <a:lstStyle/>
          <a:p>
            <a:endParaRPr lang="de-DE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5"/>
          </p:nvPr>
        </p:nvSpPr>
        <p:spPr>
          <a:xfrm>
            <a:off x="9083675" y="764381"/>
            <a:ext cx="2433638" cy="5256213"/>
          </a:xfrm>
          <a:noFill/>
        </p:spPr>
        <p:txBody>
          <a:bodyPr/>
          <a:lstStyle/>
          <a:p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695325" y="2168525"/>
            <a:ext cx="5221288" cy="3852863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254750" y="6110925"/>
            <a:ext cx="2433638" cy="368300"/>
          </a:xfrm>
        </p:spPr>
        <p:txBody>
          <a:bodyPr/>
          <a:lstStyle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/>
            </a:lvl3pPr>
          </a:lstStyle>
          <a:p>
            <a:pPr lvl="2"/>
            <a:r>
              <a:rPr lang="de-DE" dirty="0"/>
              <a:t>Bildunterschrift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083675" y="6110925"/>
            <a:ext cx="2433638" cy="368300"/>
          </a:xfrm>
        </p:spPr>
        <p:txBody>
          <a:bodyPr/>
          <a:lstStyle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/>
            </a:lvl3pPr>
          </a:lstStyle>
          <a:p>
            <a:pPr lvl="2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147373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weiß ohne Bild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3392488"/>
            <a:ext cx="12192000" cy="3465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1019175" y="2168526"/>
            <a:ext cx="10153650" cy="3852862"/>
          </a:xfrm>
          <a:solidFill>
            <a:schemeClr val="bg2">
              <a:alpha val="80000"/>
            </a:schemeClr>
          </a:solidFill>
        </p:spPr>
        <p:txBody>
          <a:bodyPr lIns="432000" tIns="1008000" rIns="216000" bIns="0" anchor="t"/>
          <a:lstStyle>
            <a:lvl1pPr algn="l"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</a:t>
            </a:r>
            <a:br>
              <a:rPr lang="de-DE" dirty="0"/>
            </a:br>
            <a:r>
              <a:rPr lang="de-DE" dirty="0"/>
              <a:t>MASTERFORMAT DURCH KLICKEN </a:t>
            </a:r>
            <a:br>
              <a:rPr lang="de-DE" dirty="0"/>
            </a:br>
            <a:r>
              <a:rPr lang="de-DE" dirty="0"/>
              <a:t>BEARBEITEN            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50975" y="5276772"/>
            <a:ext cx="9702799" cy="314402"/>
          </a:xfrm>
        </p:spPr>
        <p:txBody>
          <a:bodyPr anchor="b"/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Segoe UI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Unterzeile, Datum, Referent, o.ä.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50975" y="2636838"/>
            <a:ext cx="9419083" cy="41116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5pPr>
          </a:lstStyle>
          <a:p>
            <a:pPr lvl="0"/>
            <a:r>
              <a:rPr lang="de-DE" dirty="0" err="1"/>
              <a:t>Fomatvorlagen</a:t>
            </a:r>
            <a:r>
              <a:rPr lang="de-DE" dirty="0"/>
              <a:t>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705459"/>
            <a:ext cx="2520001" cy="65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307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14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642">
          <p15:clr>
            <a:srgbClr val="FBAE40"/>
          </p15:clr>
        </p15:guide>
        <p15:guide id="4" pos="703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/4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95326" y="764381"/>
            <a:ext cx="5221287" cy="1042989"/>
          </a:xfrm>
        </p:spPr>
        <p:txBody>
          <a:bodyPr anchor="t" anchorCtr="0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>
          <a:xfrm>
            <a:off x="6275388" y="765175"/>
            <a:ext cx="2449512" cy="2448719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5"/>
          </p:nvPr>
        </p:nvSpPr>
        <p:spPr>
          <a:xfrm>
            <a:off x="9083675" y="764381"/>
            <a:ext cx="2413000" cy="2448719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695325" y="2168525"/>
            <a:ext cx="5221287" cy="3852863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7"/>
          </p:nvPr>
        </p:nvSpPr>
        <p:spPr>
          <a:xfrm>
            <a:off x="6275388" y="3572669"/>
            <a:ext cx="2449512" cy="2448719"/>
          </a:xfrm>
          <a:noFill/>
        </p:spPr>
        <p:txBody>
          <a:bodyPr/>
          <a:lstStyle/>
          <a:p>
            <a:endParaRPr lang="de-DE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8"/>
          </p:nvPr>
        </p:nvSpPr>
        <p:spPr>
          <a:xfrm>
            <a:off x="9083675" y="3571875"/>
            <a:ext cx="2413000" cy="2448719"/>
          </a:xfrm>
          <a:noFill/>
        </p:spPr>
        <p:txBody>
          <a:bodyPr/>
          <a:lstStyle/>
          <a:p>
            <a:endParaRPr lang="de-DE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254750" y="6110925"/>
            <a:ext cx="2433638" cy="368300"/>
          </a:xfrm>
        </p:spPr>
        <p:txBody>
          <a:bodyPr/>
          <a:lstStyle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/>
            </a:lvl3pPr>
          </a:lstStyle>
          <a:p>
            <a:pPr lvl="2"/>
            <a:r>
              <a:rPr lang="de-DE" dirty="0"/>
              <a:t>Bildunterschrift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9083675" y="6110925"/>
            <a:ext cx="2433638" cy="368300"/>
          </a:xfrm>
        </p:spPr>
        <p:txBody>
          <a:bodyPr/>
          <a:lstStyle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/>
            </a:lvl3pPr>
          </a:lstStyle>
          <a:p>
            <a:pPr lvl="2"/>
            <a:r>
              <a:rPr lang="de-DE" dirty="0"/>
              <a:t>Bildunterschrift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291262" y="3302637"/>
            <a:ext cx="2433638" cy="269238"/>
          </a:xfrm>
        </p:spPr>
        <p:txBody>
          <a:bodyPr/>
          <a:lstStyle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/>
            </a:lvl3pPr>
          </a:lstStyle>
          <a:p>
            <a:pPr lvl="2"/>
            <a:r>
              <a:rPr lang="de-DE" dirty="0"/>
              <a:t>Bildunterschrift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9120187" y="3302637"/>
            <a:ext cx="2376487" cy="269238"/>
          </a:xfrm>
        </p:spPr>
        <p:txBody>
          <a:bodyPr/>
          <a:lstStyle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/>
            </a:lvl3pPr>
          </a:lstStyle>
          <a:p>
            <a:pPr lvl="2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2207050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/2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95326" y="764381"/>
            <a:ext cx="8029574" cy="1042989"/>
          </a:xfrm>
        </p:spPr>
        <p:txBody>
          <a:bodyPr anchor="t" anchorCtr="0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5"/>
          </p:nvPr>
        </p:nvSpPr>
        <p:spPr>
          <a:xfrm>
            <a:off x="9083675" y="764381"/>
            <a:ext cx="2413000" cy="2448719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695325" y="1807371"/>
            <a:ext cx="8029575" cy="4214018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8"/>
          </p:nvPr>
        </p:nvSpPr>
        <p:spPr>
          <a:xfrm>
            <a:off x="9083675" y="3571875"/>
            <a:ext cx="2413000" cy="2448719"/>
          </a:xfrm>
          <a:noFill/>
        </p:spPr>
        <p:txBody>
          <a:bodyPr/>
          <a:lstStyle/>
          <a:p>
            <a:endParaRPr lang="de-DE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254750" y="6110925"/>
            <a:ext cx="2433638" cy="368300"/>
          </a:xfrm>
        </p:spPr>
        <p:txBody>
          <a:bodyPr/>
          <a:lstStyle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/>
            </a:lvl3pPr>
          </a:lstStyle>
          <a:p>
            <a:pPr lvl="2"/>
            <a:r>
              <a:rPr lang="de-DE" dirty="0" err="1"/>
              <a:t>Bildunterschrft</a:t>
            </a:r>
            <a:endParaRPr lang="de-DE" dirty="0"/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9083675" y="6110925"/>
            <a:ext cx="2433638" cy="368300"/>
          </a:xfrm>
        </p:spPr>
        <p:txBody>
          <a:bodyPr/>
          <a:lstStyle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/>
            </a:lvl3pPr>
          </a:lstStyle>
          <a:p>
            <a:pPr lvl="2"/>
            <a:r>
              <a:rPr lang="de-DE" dirty="0"/>
              <a:t>Bildunterschrift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9120187" y="3302637"/>
            <a:ext cx="2376487" cy="269238"/>
          </a:xfrm>
        </p:spPr>
        <p:txBody>
          <a:bodyPr/>
          <a:lstStyle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/>
            </a:lvl3pPr>
          </a:lstStyle>
          <a:p>
            <a:pPr lvl="2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4745915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ld/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3"/>
          <p:cNvSpPr>
            <a:spLocks noGrp="1"/>
          </p:cNvSpPr>
          <p:nvPr>
            <p:ph type="pic" sz="quarter" idx="15"/>
          </p:nvPr>
        </p:nvSpPr>
        <p:spPr>
          <a:xfrm>
            <a:off x="695325" y="1"/>
            <a:ext cx="10801350" cy="6021388"/>
          </a:xfrm>
          <a:noFill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0517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ld/Vide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3"/>
          <p:cNvSpPr>
            <a:spLocks noGrp="1"/>
          </p:cNvSpPr>
          <p:nvPr>
            <p:ph type="pic" sz="quarter" idx="15"/>
          </p:nvPr>
        </p:nvSpPr>
        <p:spPr>
          <a:xfrm>
            <a:off x="695325" y="765175"/>
            <a:ext cx="10801350" cy="5256214"/>
          </a:xfrm>
          <a:noFill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9179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ld/Video mit Beschreib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3"/>
          <p:cNvSpPr>
            <a:spLocks noGrp="1"/>
          </p:cNvSpPr>
          <p:nvPr>
            <p:ph type="pic" sz="quarter" idx="15"/>
          </p:nvPr>
        </p:nvSpPr>
        <p:spPr>
          <a:xfrm>
            <a:off x="695325" y="1"/>
            <a:ext cx="10801350" cy="6021388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" y="-1"/>
            <a:ext cx="5916612" cy="2447999"/>
          </a:xfrm>
          <a:solidFill>
            <a:schemeClr val="tx1">
              <a:lumMod val="75000"/>
              <a:alpha val="80000"/>
            </a:schemeClr>
          </a:solidFill>
        </p:spPr>
        <p:txBody>
          <a:bodyPr lIns="1224000" rIns="180000" anchor="ctr" anchorCtr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9088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695325" y="765175"/>
            <a:ext cx="10801350" cy="52562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 userDrawn="1"/>
        </p:nvSpPr>
        <p:spPr>
          <a:xfrm>
            <a:off x="0" y="8731"/>
            <a:ext cx="10801350" cy="5256213"/>
          </a:xfrm>
          <a:prstGeom prst="rect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79538" y="2173286"/>
            <a:ext cx="7345362" cy="24431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Titeltrenner</a:t>
            </a:r>
            <a:r>
              <a:rPr lang="de-DE" dirty="0"/>
              <a:t>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399446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69">
          <p15:clr>
            <a:srgbClr val="FBAE40"/>
          </p15:clr>
        </p15:guide>
        <p15:guide id="2" orient="horz" pos="166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7"/>
          <p:cNvSpPr>
            <a:spLocks noGrp="1"/>
          </p:cNvSpPr>
          <p:nvPr>
            <p:ph type="pic" sz="quarter" idx="16"/>
          </p:nvPr>
        </p:nvSpPr>
        <p:spPr>
          <a:xfrm>
            <a:off x="695325" y="765175"/>
            <a:ext cx="10781919" cy="52562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0" y="1808163"/>
            <a:ext cx="6096000" cy="3168650"/>
          </a:xfrm>
          <a:solidFill>
            <a:schemeClr val="tx2">
              <a:alpha val="90000"/>
            </a:schemeClr>
          </a:solidFill>
        </p:spPr>
        <p:txBody>
          <a:bodyPr lIns="1188000" tIns="0" anchor="ctr" anchorCtr="0"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dirty="0" err="1"/>
              <a:t>Kapiteltrenner</a:t>
            </a:r>
            <a:r>
              <a:rPr lang="de-DE" dirty="0"/>
              <a:t> mit </a:t>
            </a:r>
            <a:r>
              <a:rPr lang="de-DE" dirty="0" err="1"/>
              <a:t>bild</a:t>
            </a:r>
            <a:r>
              <a:rPr lang="de-DE" dirty="0"/>
              <a:t>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197529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69">
          <p15:clr>
            <a:srgbClr val="FBAE40"/>
          </p15:clr>
        </p15:guide>
        <p15:guide id="2" orient="horz" pos="166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L+Tabelle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sz="quarter" idx="10"/>
          </p:nvPr>
        </p:nvSpPr>
        <p:spPr>
          <a:xfrm>
            <a:off x="695325" y="2168524"/>
            <a:ext cx="10801350" cy="3852863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9140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L+Tabelle ha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95326" y="765175"/>
            <a:ext cx="5221288" cy="5256211"/>
          </a:xfrm>
        </p:spPr>
        <p:txBody>
          <a:bodyPr anchor="t" anchorCtr="0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sz="quarter" idx="10"/>
          </p:nvPr>
        </p:nvSpPr>
        <p:spPr>
          <a:xfrm>
            <a:off x="6275387" y="765176"/>
            <a:ext cx="5221287" cy="5256212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52785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L+Tabelle 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95326" y="765175"/>
            <a:ext cx="2558237" cy="5256211"/>
          </a:xfrm>
        </p:spPr>
        <p:txBody>
          <a:bodyPr anchor="t" anchorCtr="0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sz="quarter" idx="10"/>
          </p:nvPr>
        </p:nvSpPr>
        <p:spPr>
          <a:xfrm>
            <a:off x="3467101" y="765176"/>
            <a:ext cx="8029574" cy="5256212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459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3392488"/>
            <a:ext cx="12192000" cy="3465512"/>
          </a:xfrm>
          <a:solidFill>
            <a:schemeClr val="bg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12192000" cy="3392488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19176" y="2168526"/>
            <a:ext cx="10153650" cy="3852862"/>
          </a:xfrm>
          <a:solidFill>
            <a:schemeClr val="bg2">
              <a:lumMod val="90000"/>
              <a:alpha val="80000"/>
            </a:schemeClr>
          </a:solidFill>
        </p:spPr>
        <p:txBody>
          <a:bodyPr lIns="432000" tIns="1008000" rIns="216000" bIns="0" anchor="t"/>
          <a:lstStyle>
            <a:lvl1pPr algn="l"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</a:t>
            </a:r>
            <a:br>
              <a:rPr lang="de-DE" dirty="0"/>
            </a:br>
            <a:r>
              <a:rPr lang="de-DE" dirty="0"/>
              <a:t>MASTERFORMAT DURCH KLICKEN </a:t>
            </a:r>
            <a:br>
              <a:rPr lang="de-DE" dirty="0"/>
            </a:br>
            <a:r>
              <a:rPr lang="de-DE" dirty="0"/>
              <a:t>BEARBEITEN           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50975" y="5276772"/>
            <a:ext cx="9702799" cy="314402"/>
          </a:xfrm>
        </p:spPr>
        <p:txBody>
          <a:bodyPr anchor="b"/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Segoe UI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Unterzeile, Datum, Referent, o.ä.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705600"/>
            <a:ext cx="2520000" cy="651596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450975" y="2636838"/>
            <a:ext cx="9039225" cy="414587"/>
          </a:xfrm>
        </p:spPr>
        <p:txBody>
          <a:bodyPr/>
          <a:lstStyle>
            <a:lvl1pPr>
              <a:defRPr sz="1800" baseline="0">
                <a:solidFill>
                  <a:schemeClr val="tx2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8285082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14" userDrawn="1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642" userDrawn="1">
          <p15:clr>
            <a:srgbClr val="FBAE40"/>
          </p15:clr>
        </p15:guide>
        <p15:guide id="4" pos="7038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695325" y="765176"/>
            <a:ext cx="5184774" cy="10429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Standards</a:t>
            </a:r>
          </a:p>
        </p:txBody>
      </p:sp>
    </p:spTree>
    <p:extLst>
      <p:ext uri="{BB962C8B-B14F-4D97-AF65-F5344CB8AC3E}">
        <p14:creationId xmlns:p14="http://schemas.microsoft.com/office/powerpoint/2010/main" val="227309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blau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3392488"/>
            <a:ext cx="12192000" cy="3465512"/>
          </a:xfrm>
          <a:solidFill>
            <a:schemeClr val="bg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12192000" cy="3392488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19176" y="2168526"/>
            <a:ext cx="10153650" cy="3852862"/>
          </a:xfrm>
          <a:solidFill>
            <a:schemeClr val="bg2">
              <a:lumMod val="90000"/>
              <a:alpha val="80000"/>
            </a:schemeClr>
          </a:solidFill>
        </p:spPr>
        <p:txBody>
          <a:bodyPr lIns="432000" tIns="1008000" rIns="216000" bIns="0" anchor="t"/>
          <a:lstStyle>
            <a:lvl1pPr algn="l"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</a:t>
            </a:r>
            <a:br>
              <a:rPr lang="de-DE" dirty="0"/>
            </a:br>
            <a:r>
              <a:rPr lang="de-DE" dirty="0"/>
              <a:t>MASTERFORMAT DURCH KLICKEN </a:t>
            </a:r>
            <a:br>
              <a:rPr lang="de-DE" dirty="0"/>
            </a:br>
            <a:r>
              <a:rPr lang="de-DE" dirty="0"/>
              <a:t>BEARBEITEN           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50975" y="5276772"/>
            <a:ext cx="9702799" cy="314402"/>
          </a:xfrm>
        </p:spPr>
        <p:txBody>
          <a:bodyPr anchor="b"/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Segoe UI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Unterzeile, Datum, Referent, o.ä.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450975" y="2636838"/>
            <a:ext cx="9039225" cy="414587"/>
          </a:xfrm>
        </p:spPr>
        <p:txBody>
          <a:bodyPr/>
          <a:lstStyle>
            <a:lvl1pPr>
              <a:defRPr sz="1800" baseline="0">
                <a:solidFill>
                  <a:schemeClr val="tx2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63" y="705600"/>
            <a:ext cx="2524262" cy="65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069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14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642">
          <p15:clr>
            <a:srgbClr val="FBAE40"/>
          </p15:clr>
        </p15:guide>
        <p15:guide id="4" pos="703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weiß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4"/>
          <p:cNvSpPr>
            <a:spLocks noGrp="1"/>
          </p:cNvSpPr>
          <p:nvPr>
            <p:ph type="pic" sz="quarter" idx="10"/>
          </p:nvPr>
        </p:nvSpPr>
        <p:spPr>
          <a:xfrm>
            <a:off x="5916613" y="0"/>
            <a:ext cx="6275386" cy="6858000"/>
          </a:xfrm>
          <a:solidFill>
            <a:schemeClr val="bg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1019175" y="2168526"/>
            <a:ext cx="5256213" cy="3852862"/>
          </a:xfrm>
          <a:solidFill>
            <a:schemeClr val="tx2">
              <a:alpha val="90000"/>
            </a:schemeClr>
          </a:solidFill>
        </p:spPr>
        <p:txBody>
          <a:bodyPr lIns="432000" tIns="432000" rIns="216000" bIns="0" anchor="t"/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</a:t>
            </a:r>
            <a:br>
              <a:rPr lang="de-DE" dirty="0"/>
            </a:br>
            <a:r>
              <a:rPr lang="de-DE" dirty="0"/>
              <a:t>DURCH KLICKEN </a:t>
            </a:r>
            <a:br>
              <a:rPr lang="de-DE" dirty="0"/>
            </a:br>
            <a:r>
              <a:rPr lang="de-DE" dirty="0"/>
              <a:t>BEARBEITEN            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51769" y="5455577"/>
            <a:ext cx="4464844" cy="310781"/>
          </a:xfrm>
        </p:spPr>
        <p:txBody>
          <a:bodyPr anchor="t" anchorCtr="0"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Datum, </a:t>
            </a:r>
            <a:r>
              <a:rPr lang="de-DE" dirty="0" err="1"/>
              <a:t>Referent:in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705458"/>
            <a:ext cx="2520000" cy="65159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BE1D546-B32A-40F4-8DE8-C669CF185729}"/>
              </a:ext>
            </a:extLst>
          </p:cNvPr>
          <p:cNvSpPr txBox="1"/>
          <p:nvPr userDrawn="1"/>
        </p:nvSpPr>
        <p:spPr>
          <a:xfrm>
            <a:off x="695326" y="6390562"/>
            <a:ext cx="73291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4632531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14" userDrawn="1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64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weiß Bild rechts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4"/>
          <p:cNvSpPr>
            <a:spLocks noGrp="1"/>
          </p:cNvSpPr>
          <p:nvPr>
            <p:ph type="pic" sz="quarter" idx="10"/>
          </p:nvPr>
        </p:nvSpPr>
        <p:spPr>
          <a:xfrm>
            <a:off x="5916613" y="0"/>
            <a:ext cx="6275386" cy="6858000"/>
          </a:xfrm>
          <a:solidFill>
            <a:schemeClr val="bg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1019175" y="2168526"/>
            <a:ext cx="5256213" cy="3852862"/>
          </a:xfrm>
          <a:solidFill>
            <a:schemeClr val="tx2">
              <a:alpha val="90000"/>
            </a:schemeClr>
          </a:solidFill>
        </p:spPr>
        <p:txBody>
          <a:bodyPr lIns="432000" tIns="432000" rIns="216000" bIns="0" anchor="t"/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</a:t>
            </a:r>
            <a:br>
              <a:rPr lang="de-DE" dirty="0"/>
            </a:br>
            <a:r>
              <a:rPr lang="de-DE" dirty="0"/>
              <a:t>DURCH KLICKEN </a:t>
            </a:r>
            <a:br>
              <a:rPr lang="de-DE" dirty="0"/>
            </a:br>
            <a:r>
              <a:rPr lang="de-DE" dirty="0"/>
              <a:t>BEARBEITEN            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51769" y="5455577"/>
            <a:ext cx="4464844" cy="310781"/>
          </a:xfrm>
        </p:spPr>
        <p:txBody>
          <a:bodyPr anchor="t" anchorCtr="0"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Datum, </a:t>
            </a:r>
            <a:r>
              <a:rPr lang="de-DE" dirty="0" err="1"/>
              <a:t>Referent:in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705459"/>
            <a:ext cx="2520001" cy="65159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22425AB-7E11-435B-8884-7A9E1108E913}"/>
              </a:ext>
            </a:extLst>
          </p:cNvPr>
          <p:cNvSpPr txBox="1"/>
          <p:nvPr userDrawn="1"/>
        </p:nvSpPr>
        <p:spPr>
          <a:xfrm>
            <a:off x="695326" y="6390562"/>
            <a:ext cx="73291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796220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14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6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recherwechs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15" y="2375188"/>
            <a:ext cx="6528185" cy="168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95325" y="765176"/>
            <a:ext cx="10801349" cy="10429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 JDLFJS ÜBER SDKRJE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5325" y="2168525"/>
            <a:ext cx="10801349" cy="3852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FOLGERUNG VIERTE EBENE 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0146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5" r:id="rId2"/>
    <p:sldLayoutId id="2147483669" r:id="rId3"/>
    <p:sldLayoutId id="2147483706" r:id="rId4"/>
    <p:sldLayoutId id="2147483660" r:id="rId5"/>
    <p:sldLayoutId id="2147483707" r:id="rId6"/>
    <p:sldLayoutId id="2147483701" r:id="rId7"/>
    <p:sldLayoutId id="2147483708" r:id="rId8"/>
    <p:sldLayoutId id="2147483664" r:id="rId9"/>
    <p:sldLayoutId id="2147483709" r:id="rId10"/>
    <p:sldLayoutId id="2147483668" r:id="rId11"/>
    <p:sldLayoutId id="2147483710" r:id="rId12"/>
    <p:sldLayoutId id="2147483661" r:id="rId13"/>
    <p:sldLayoutId id="2147483711" r:id="rId14"/>
    <p:sldLayoutId id="2147483662" r:id="rId15"/>
    <p:sldLayoutId id="2147483712" r:id="rId16"/>
    <p:sldLayoutId id="2147483663" r:id="rId17"/>
    <p:sldLayoutId id="2147483713" r:id="rId18"/>
    <p:sldLayoutId id="2147483689" r:id="rId19"/>
    <p:sldLayoutId id="2147483691" r:id="rId20"/>
    <p:sldLayoutId id="2147483696" r:id="rId21"/>
    <p:sldLayoutId id="2147483666" r:id="rId22"/>
    <p:sldLayoutId id="2147483715" r:id="rId23"/>
    <p:sldLayoutId id="2147483702" r:id="rId24"/>
    <p:sldLayoutId id="2147483714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all" spc="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Font typeface="Arial" panose="020B0604020202020204" pitchFamily="34" charset="0"/>
        <a:buNone/>
        <a:defRPr sz="2200" kern="1200" spc="30" baseline="0">
          <a:solidFill>
            <a:schemeClr val="tx1">
              <a:lumMod val="75000"/>
            </a:schemeClr>
          </a:solidFill>
          <a:latin typeface="Rockwell" panose="02060603020205020403" pitchFamily="18" charset="0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00000"/>
        </a:lnSpc>
        <a:spcBef>
          <a:spcPts val="800"/>
        </a:spcBef>
        <a:spcAft>
          <a:spcPts val="500"/>
        </a:spcAft>
        <a:buClr>
          <a:schemeClr val="tx2"/>
        </a:buClr>
        <a:buSzPct val="90000"/>
        <a:buFontTx/>
        <a:buBlip>
          <a:blip r:embed="rId27"/>
        </a:buBlip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Tx/>
        <a:buNone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288000" indent="-288000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FontTx/>
        <a:buBlip>
          <a:blip r:embed="rId28"/>
        </a:buBlip>
        <a:defRPr sz="1800" kern="1200" baseline="0">
          <a:solidFill>
            <a:schemeClr val="tx2"/>
          </a:solidFill>
          <a:latin typeface="+mj-lt"/>
          <a:ea typeface="+mn-ea"/>
          <a:cs typeface="+mn-cs"/>
        </a:defRPr>
      </a:lvl4pPr>
      <a:lvl5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SzPct val="80000"/>
        <a:buFontTx/>
        <a:buBlip>
          <a:blip r:embed="rId29"/>
        </a:buBlip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pos="3953" userDrawn="1">
          <p15:clr>
            <a:srgbClr val="F26B43"/>
          </p15:clr>
        </p15:guide>
        <p15:guide id="5" pos="5496" userDrawn="1">
          <p15:clr>
            <a:srgbClr val="F26B43"/>
          </p15:clr>
        </p15:guide>
        <p15:guide id="6" pos="3727" userDrawn="1">
          <p15:clr>
            <a:srgbClr val="F26B43"/>
          </p15:clr>
        </p15:guide>
        <p15:guide id="7" pos="2184" userDrawn="1">
          <p15:clr>
            <a:srgbClr val="F26B43"/>
          </p15:clr>
        </p15:guide>
        <p15:guide id="8" pos="1958" userDrawn="1">
          <p15:clr>
            <a:srgbClr val="F26B43"/>
          </p15:clr>
        </p15:guide>
        <p15:guide id="9" pos="756" userDrawn="1">
          <p15:clr>
            <a:srgbClr val="F26B43"/>
          </p15:clr>
        </p15:guide>
        <p15:guide id="10" pos="5722" userDrawn="1">
          <p15:clr>
            <a:srgbClr val="F26B43"/>
          </p15:clr>
        </p15:guide>
        <p15:guide id="11" orient="horz" pos="1139" userDrawn="1">
          <p15:clr>
            <a:srgbClr val="F26B43"/>
          </p15:clr>
        </p15:guide>
        <p15:guide id="12" orient="horz" pos="1366" userDrawn="1">
          <p15:clr>
            <a:srgbClr val="F26B43"/>
          </p15:clr>
        </p15:guide>
        <p15:guide id="13" orient="horz" pos="2024" userDrawn="1">
          <p15:clr>
            <a:srgbClr val="F26B43"/>
          </p15:clr>
        </p15:guide>
        <p15:guide id="14" orient="horz" pos="2251" userDrawn="1">
          <p15:clr>
            <a:srgbClr val="F26B43"/>
          </p15:clr>
        </p15:guide>
        <p15:guide id="15" orient="horz" pos="2908" userDrawn="1">
          <p15:clr>
            <a:srgbClr val="F26B43"/>
          </p15:clr>
        </p15:guide>
        <p15:guide id="16" orient="horz" pos="3135" userDrawn="1">
          <p15:clr>
            <a:srgbClr val="F26B43"/>
          </p15:clr>
        </p15:guide>
        <p15:guide id="17" orient="horz" pos="3793" userDrawn="1">
          <p15:clr>
            <a:srgbClr val="F26B43"/>
          </p15:clr>
        </p15:guide>
        <p15:guide id="18" orient="horz" pos="482" userDrawn="1">
          <p15:clr>
            <a:srgbClr val="F26B43"/>
          </p15:clr>
        </p15:guide>
        <p15:guide id="19" orient="horz" pos="2137" userDrawn="1">
          <p15:clr>
            <a:srgbClr val="F26B43"/>
          </p15:clr>
        </p15:guide>
        <p15:guide id="20" orient="horz" pos="40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95325" y="765176"/>
            <a:ext cx="10801349" cy="10429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 JDLFJS ÜBER SDKRJE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5325" y="2168525"/>
            <a:ext cx="10801349" cy="3852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FOLGERUNG VIERTE EBENE 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0644B31-E571-4C50-981E-5A44E318B6DD}"/>
              </a:ext>
            </a:extLst>
          </p:cNvPr>
          <p:cNvGrpSpPr/>
          <p:nvPr userDrawn="1"/>
        </p:nvGrpSpPr>
        <p:grpSpPr>
          <a:xfrm>
            <a:off x="695326" y="6390000"/>
            <a:ext cx="9859463" cy="123673"/>
            <a:chOff x="695326" y="6390000"/>
            <a:chExt cx="9859463" cy="123673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E22384D1-2878-4299-86E6-A8197A812676}"/>
                </a:ext>
              </a:extLst>
            </p:cNvPr>
            <p:cNvSpPr txBox="1"/>
            <p:nvPr userDrawn="1"/>
          </p:nvSpPr>
          <p:spPr>
            <a:xfrm>
              <a:off x="1538243" y="6390000"/>
              <a:ext cx="90165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100" normalizeH="0" baseline="0" noProof="0" dirty="0">
                  <a:ln>
                    <a:noFill/>
                  </a:ln>
                  <a:solidFill>
                    <a:schemeClr val="tx1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Rockwell" panose="02060603020205020403" pitchFamily="18" charset="0"/>
                  <a:ea typeface="+mn-ea"/>
                  <a:cs typeface="+mn-cs"/>
                </a:rPr>
                <a:t>© Universität Hohenheim, Titel der Präsentation, Name des Autors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8E5E7D93-9DBA-4EED-B4BA-37F7384DEE33}"/>
                </a:ext>
              </a:extLst>
            </p:cNvPr>
            <p:cNvSpPr txBox="1"/>
            <p:nvPr userDrawn="1"/>
          </p:nvSpPr>
          <p:spPr>
            <a:xfrm>
              <a:off x="695326" y="6390562"/>
              <a:ext cx="73291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100" normalizeH="0" baseline="0" noProof="0" dirty="0">
                  <a:ln>
                    <a:noFill/>
                  </a:ln>
                  <a:solidFill>
                    <a:schemeClr val="tx1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Rockwell" panose="02060603020205020403" pitchFamily="18" charset="0"/>
                  <a:ea typeface="+mn-ea"/>
                  <a:cs typeface="+mn-cs"/>
                </a:rPr>
                <a:t>Datum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206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50" r:id="rId3"/>
    <p:sldLayoutId id="2147483674" r:id="rId4"/>
    <p:sldLayoutId id="2147483673" r:id="rId5"/>
    <p:sldLayoutId id="2147483675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99" r:id="rId13"/>
    <p:sldLayoutId id="2147483683" r:id="rId14"/>
    <p:sldLayoutId id="2147483684" r:id="rId15"/>
    <p:sldLayoutId id="2147483703" r:id="rId16"/>
    <p:sldLayoutId id="2147483685" r:id="rId17"/>
    <p:sldLayoutId id="2147483704" r:id="rId18"/>
    <p:sldLayoutId id="2147483686" r:id="rId19"/>
    <p:sldLayoutId id="2147483690" r:id="rId20"/>
    <p:sldLayoutId id="2147483667" r:id="rId21"/>
    <p:sldLayoutId id="2147483692" r:id="rId22"/>
    <p:sldLayoutId id="2147483693" r:id="rId23"/>
    <p:sldLayoutId id="2147483694" r:id="rId24"/>
    <p:sldLayoutId id="2147483655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all" spc="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Font typeface="Arial" panose="020B0604020202020204" pitchFamily="34" charset="0"/>
        <a:buNone/>
        <a:defRPr sz="2200" kern="1200" spc="30" baseline="0">
          <a:solidFill>
            <a:schemeClr val="tx1">
              <a:lumMod val="75000"/>
            </a:schemeClr>
          </a:solidFill>
          <a:latin typeface="Rockwell" panose="02060603020205020403" pitchFamily="18" charset="0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00000"/>
        </a:lnSpc>
        <a:spcBef>
          <a:spcPts val="800"/>
        </a:spcBef>
        <a:spcAft>
          <a:spcPts val="500"/>
        </a:spcAft>
        <a:buClr>
          <a:schemeClr val="tx2"/>
        </a:buClr>
        <a:buSzPct val="90000"/>
        <a:buFontTx/>
        <a:buBlip>
          <a:blip r:embed="rId27"/>
        </a:buBlip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Tx/>
        <a:buNone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288000" indent="-288000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FontTx/>
        <a:buBlip>
          <a:blip r:embed="rId28"/>
        </a:buBlip>
        <a:defRPr sz="1800" kern="1200" baseline="0">
          <a:solidFill>
            <a:schemeClr val="tx2"/>
          </a:solidFill>
          <a:latin typeface="+mj-lt"/>
          <a:ea typeface="+mn-ea"/>
          <a:cs typeface="+mn-cs"/>
        </a:defRPr>
      </a:lvl4pPr>
      <a:lvl5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SzPct val="80000"/>
        <a:buFontTx/>
        <a:buBlip>
          <a:blip r:embed="rId29"/>
        </a:buBlip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3840">
          <p15:clr>
            <a:srgbClr val="F26B43"/>
          </p15:clr>
        </p15:guide>
        <p15:guide id="3" pos="7242">
          <p15:clr>
            <a:srgbClr val="F26B43"/>
          </p15:clr>
        </p15:guide>
        <p15:guide id="4" pos="3953">
          <p15:clr>
            <a:srgbClr val="F26B43"/>
          </p15:clr>
        </p15:guide>
        <p15:guide id="5" pos="5496">
          <p15:clr>
            <a:srgbClr val="F26B43"/>
          </p15:clr>
        </p15:guide>
        <p15:guide id="6" pos="3727">
          <p15:clr>
            <a:srgbClr val="F26B43"/>
          </p15:clr>
        </p15:guide>
        <p15:guide id="7" pos="2184">
          <p15:clr>
            <a:srgbClr val="F26B43"/>
          </p15:clr>
        </p15:guide>
        <p15:guide id="8" pos="1958">
          <p15:clr>
            <a:srgbClr val="F26B43"/>
          </p15:clr>
        </p15:guide>
        <p15:guide id="9" pos="756">
          <p15:clr>
            <a:srgbClr val="F26B43"/>
          </p15:clr>
        </p15:guide>
        <p15:guide id="10" pos="5722">
          <p15:clr>
            <a:srgbClr val="F26B43"/>
          </p15:clr>
        </p15:guide>
        <p15:guide id="11" orient="horz" pos="1139">
          <p15:clr>
            <a:srgbClr val="F26B43"/>
          </p15:clr>
        </p15:guide>
        <p15:guide id="12" orient="horz" pos="1366">
          <p15:clr>
            <a:srgbClr val="F26B43"/>
          </p15:clr>
        </p15:guide>
        <p15:guide id="13" orient="horz" pos="2024">
          <p15:clr>
            <a:srgbClr val="F26B43"/>
          </p15:clr>
        </p15:guide>
        <p15:guide id="14" orient="horz" pos="2251">
          <p15:clr>
            <a:srgbClr val="F26B43"/>
          </p15:clr>
        </p15:guide>
        <p15:guide id="15" orient="horz" pos="2908">
          <p15:clr>
            <a:srgbClr val="F26B43"/>
          </p15:clr>
        </p15:guide>
        <p15:guide id="16" orient="horz" pos="3135">
          <p15:clr>
            <a:srgbClr val="F26B43"/>
          </p15:clr>
        </p15:guide>
        <p15:guide id="17" orient="horz" pos="3793">
          <p15:clr>
            <a:srgbClr val="F26B43"/>
          </p15:clr>
        </p15:guide>
        <p15:guide id="18" orient="horz" pos="482">
          <p15:clr>
            <a:srgbClr val="F26B43"/>
          </p15:clr>
        </p15:guide>
        <p15:guide id="19" orient="horz" pos="2137">
          <p15:clr>
            <a:srgbClr val="F26B43"/>
          </p15:clr>
        </p15:guide>
        <p15:guide id="20" orient="horz" pos="4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1" b="24581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At vero eos et accusam et justo duo dolores et ea rebum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Lorem ipsum 2020/21, u.name@uni-hohenheim.de</a:t>
            </a:r>
          </a:p>
          <a:p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1450974" y="2651128"/>
            <a:ext cx="9690893" cy="6143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 spc="30" baseline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tx2"/>
              </a:buClr>
              <a:buSzPct val="90000"/>
              <a:buFontTx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Lorem ipsum dolor sit amet, consetetur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3907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95325" y="5308600"/>
            <a:ext cx="10801349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Dolores </a:t>
            </a:r>
            <a:r>
              <a:rPr lang="en-US" dirty="0" err="1"/>
              <a:t>redwitz</a:t>
            </a:r>
            <a:r>
              <a:rPr lang="en-US" dirty="0"/>
              <a:t> </a:t>
            </a:r>
            <a:r>
              <a:rPr lang="en-US" dirty="0" err="1"/>
              <a:t>nurot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20536193"/>
              </p:ext>
            </p:extLst>
          </p:nvPr>
        </p:nvGraphicFramePr>
        <p:xfrm>
          <a:off x="6275388" y="2181224"/>
          <a:ext cx="5221287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40429">
                  <a:extLst>
                    <a:ext uri="{9D8B030D-6E8A-4147-A177-3AD203B41FA5}">
                      <a16:colId xmlns:a16="http://schemas.microsoft.com/office/drawing/2014/main" val="2620058375"/>
                    </a:ext>
                  </a:extLst>
                </a:gridCol>
                <a:gridCol w="1740429">
                  <a:extLst>
                    <a:ext uri="{9D8B030D-6E8A-4147-A177-3AD203B41FA5}">
                      <a16:colId xmlns:a16="http://schemas.microsoft.com/office/drawing/2014/main" val="964936042"/>
                    </a:ext>
                  </a:extLst>
                </a:gridCol>
                <a:gridCol w="1740429">
                  <a:extLst>
                    <a:ext uri="{9D8B030D-6E8A-4147-A177-3AD203B41FA5}">
                      <a16:colId xmlns:a16="http://schemas.microsoft.com/office/drawing/2014/main" val="108594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Rainy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981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Take umbrella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735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Leave umbrella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009788"/>
                  </a:ext>
                </a:extLst>
              </a:tr>
            </a:tbl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/>
              <a:t>In some situations it is more convenient to think about certain scenarios (states of the world) that describe to external uncertainty. We can then use a decision matrix. </a:t>
            </a:r>
          </a:p>
          <a:p>
            <a:pPr lvl="1"/>
            <a:endParaRPr lang="de-DE" dirty="0"/>
          </a:p>
        </p:txBody>
      </p:sp>
      <p:sp>
        <p:nvSpPr>
          <p:cNvPr id="6" name="Textplatzhalter 3"/>
          <p:cNvSpPr txBox="1">
            <a:spLocks/>
          </p:cNvSpPr>
          <p:nvPr/>
        </p:nvSpPr>
        <p:spPr>
          <a:xfrm>
            <a:off x="695326" y="4616450"/>
            <a:ext cx="10801349" cy="36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30" baseline="0">
                <a:solidFill>
                  <a:schemeClr val="tx1">
                    <a:lumMod val="7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500"/>
              </a:spcAft>
              <a:buClr>
                <a:schemeClr val="tx2"/>
              </a:buClr>
              <a:buSzPct val="9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88000" indent="-288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540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SzPct val="80000"/>
              <a:buFontTx/>
              <a:buBlip>
                <a:blip r:embed="rId4"/>
              </a:buBlip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400" lvl="1" indent="0">
              <a:buNone/>
            </a:pPr>
            <a:r>
              <a:rPr lang="en-US" dirty="0"/>
              <a:t>The states can be a combination of two or more events, e.g. weather and health status.</a:t>
            </a:r>
          </a:p>
        </p:txBody>
      </p:sp>
      <p:pic>
        <p:nvPicPr>
          <p:cNvPr id="9" name="Grafik 8" descr="Gesicht mit Sonnenbrille ohne Füllung">
            <a:extLst>
              <a:ext uri="{FF2B5EF4-FFF2-40B4-BE49-F238E27FC236}">
                <a16:creationId xmlns:a16="http://schemas.microsoft.com/office/drawing/2014/main" id="{91B485A5-14B9-45AD-BD88-C03DD74150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4900" y="2949707"/>
            <a:ext cx="288000" cy="288000"/>
          </a:xfrm>
          <a:prstGeom prst="rect">
            <a:avLst/>
          </a:prstGeom>
        </p:spPr>
      </p:pic>
      <p:pic>
        <p:nvPicPr>
          <p:cNvPr id="10" name="Grafik 9" descr="Trauriges Gesicht ohne Füllung">
            <a:extLst>
              <a:ext uri="{FF2B5EF4-FFF2-40B4-BE49-F238E27FC236}">
                <a16:creationId xmlns:a16="http://schemas.microsoft.com/office/drawing/2014/main" id="{A06DC124-23F9-4E6C-894B-C205BDEB2A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84884" y="2949707"/>
            <a:ext cx="288000" cy="288000"/>
          </a:xfrm>
          <a:prstGeom prst="rect">
            <a:avLst/>
          </a:prstGeom>
        </p:spPr>
      </p:pic>
      <p:pic>
        <p:nvPicPr>
          <p:cNvPr id="11" name="Grafik 10" descr="Neutrales Gesicht ohne Füllung">
            <a:extLst>
              <a:ext uri="{FF2B5EF4-FFF2-40B4-BE49-F238E27FC236}">
                <a16:creationId xmlns:a16="http://schemas.microsoft.com/office/drawing/2014/main" id="{D46AC839-85D9-40EC-9CAA-70B1EA1A1D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24900" y="2571949"/>
            <a:ext cx="288000" cy="288000"/>
          </a:xfrm>
          <a:prstGeom prst="rect">
            <a:avLst/>
          </a:prstGeom>
        </p:spPr>
      </p:pic>
      <p:pic>
        <p:nvPicPr>
          <p:cNvPr id="12" name="Grafik 11" descr="Lachendes Gesicht ohne Füllung">
            <a:extLst>
              <a:ext uri="{FF2B5EF4-FFF2-40B4-BE49-F238E27FC236}">
                <a16:creationId xmlns:a16="http://schemas.microsoft.com/office/drawing/2014/main" id="{EFF8E5A9-F34D-4F1A-8044-74DCFDBFAB2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69517" y="2583959"/>
            <a:ext cx="288000" cy="288000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>
          <a:xfrm>
            <a:off x="895639" y="5563755"/>
            <a:ext cx="288000" cy="0"/>
          </a:xfrm>
          <a:prstGeom prst="straightConnector1">
            <a:avLst/>
          </a:prstGeom>
          <a:ln w="28575" cap="sq" cmpd="sng" algn="ctr">
            <a:solidFill>
              <a:schemeClr val="bg1"/>
            </a:solidFill>
            <a:prstDash val="solid"/>
            <a:round/>
            <a:headEnd type="none" w="med" len="med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1183639" y="5397257"/>
            <a:ext cx="9187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/>
            <a:r>
              <a:rPr lang="en-US" dirty="0">
                <a:solidFill>
                  <a:schemeClr val="bg1"/>
                </a:solidFill>
              </a:rPr>
              <a:t> It is useful but not necessary to specify probabilities for the states.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247B320-7B61-4940-A87D-A7472C3692D8}"/>
              </a:ext>
            </a:extLst>
          </p:cNvPr>
          <p:cNvSpPr txBox="1"/>
          <p:nvPr/>
        </p:nvSpPr>
        <p:spPr>
          <a:xfrm>
            <a:off x="10652400" y="6390000"/>
            <a:ext cx="8442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AD23FD0-51C7-44EA-8D1C-21706B62A65A}" type="slidenum">
              <a:rPr lang="de-DE" sz="800" smtClean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pPr algn="r"/>
              <a:t>10</a:t>
            </a:fld>
            <a:endParaRPr lang="de-DE" sz="800" dirty="0">
              <a:solidFill>
                <a:schemeClr val="tx1">
                  <a:lumMod val="60000"/>
                  <a:lumOff val="4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310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br>
              <a:rPr lang="en-US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695325" y="1808163"/>
            <a:ext cx="10801349" cy="4213225"/>
          </a:xfrm>
        </p:spPr>
        <p:txBody>
          <a:bodyPr/>
          <a:lstStyle/>
          <a:p>
            <a:r>
              <a:rPr lang="en-US" dirty="0" err="1"/>
              <a:t>Cserkre</a:t>
            </a:r>
            <a:r>
              <a:rPr lang="en-US" dirty="0"/>
              <a:t> 2.2: </a:t>
            </a:r>
          </a:p>
          <a:p>
            <a:pPr marL="0" lvl="1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</a:t>
            </a:r>
          </a:p>
          <a:p>
            <a:pPr lvl="2" indent="-2880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endParaRPr lang="en-US" dirty="0"/>
          </a:p>
          <a:p>
            <a:pPr lvl="3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9651617" y="5867500"/>
            <a:ext cx="181780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000" dirty="0"/>
              <a:t>Source: Peterson (2017), pp. 124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F2C1500-8695-4AC3-8DBC-3E2C2075CC76}"/>
              </a:ext>
            </a:extLst>
          </p:cNvPr>
          <p:cNvSpPr txBox="1"/>
          <p:nvPr/>
        </p:nvSpPr>
        <p:spPr>
          <a:xfrm>
            <a:off x="10652400" y="6390000"/>
            <a:ext cx="8442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AD23FD0-51C7-44EA-8D1C-21706B62A65A}" type="slidenum">
              <a:rPr lang="de-DE" sz="800" smtClean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pPr algn="r"/>
              <a:t>11</a:t>
            </a:fld>
            <a:endParaRPr lang="de-DE" sz="800" dirty="0">
              <a:solidFill>
                <a:schemeClr val="tx1">
                  <a:lumMod val="60000"/>
                  <a:lumOff val="4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37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r="15686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Stet clita kasd gubergren, no sea takim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Stet clita kasd gubergren, no sea takim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7474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Lorem ipsum dolor sit amet</a:t>
            </a:r>
            <a:endParaRPr lang="de-DE" dirty="0"/>
          </a:p>
        </p:txBody>
      </p:sp>
      <p:pic>
        <p:nvPicPr>
          <p:cNvPr id="11" name="Bildplatzhalter 10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7" r="32637"/>
          <a:stretch>
            <a:fillRect/>
          </a:stretch>
        </p:blipFill>
        <p:spPr/>
      </p:pic>
      <p:pic>
        <p:nvPicPr>
          <p:cNvPr id="12" name="Bildplatzhalter 11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4" r="36994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/>
              <a:t>Lorem ipsum dolor sit amet, consetetur sadipscing elitr, sed diam</a:t>
            </a:r>
          </a:p>
          <a:p>
            <a:pPr lvl="1"/>
            <a:r>
              <a:rPr lang="de-DE"/>
              <a:t>Lorem ipsum dolor sit amet, consetetur sadipscing elitr, sed diam</a:t>
            </a:r>
          </a:p>
          <a:p>
            <a:pPr lvl="1"/>
            <a:r>
              <a:rPr lang="de-DE"/>
              <a:t>Lorem ipsum dolor sit amet, consetetur sadipscing elitr, sed diam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2"/>
            <a:r>
              <a:rPr lang="de-DE" dirty="0"/>
              <a:t>Abb. 1)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ispuem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2"/>
            <a:r>
              <a:rPr lang="de-DE" dirty="0"/>
              <a:t>Abb. 1)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ispuem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</a:t>
            </a:r>
            <a:endParaRPr lang="de-DE" dirty="0"/>
          </a:p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51BE66F-7403-487A-B87B-0231FA2EA197}"/>
              </a:ext>
            </a:extLst>
          </p:cNvPr>
          <p:cNvSpPr txBox="1"/>
          <p:nvPr/>
        </p:nvSpPr>
        <p:spPr>
          <a:xfrm>
            <a:off x="10652400" y="6390000"/>
            <a:ext cx="8442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AD23FD0-51C7-44EA-8D1C-21706B62A65A}" type="slidenum">
              <a:rPr lang="de-DE" sz="800" smtClean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pPr algn="r"/>
              <a:t>13</a:t>
            </a:fld>
            <a:endParaRPr lang="de-DE" sz="800" dirty="0">
              <a:solidFill>
                <a:schemeClr val="tx1">
                  <a:lumMod val="60000"/>
                  <a:lumOff val="4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610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325" y="764381"/>
            <a:ext cx="5221288" cy="1042989"/>
          </a:xfrm>
        </p:spPr>
        <p:txBody>
          <a:bodyPr/>
          <a:lstStyle/>
          <a:p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</a:t>
            </a:r>
            <a:endParaRPr lang="de-DE" dirty="0"/>
          </a:p>
        </p:txBody>
      </p:sp>
      <p:pic>
        <p:nvPicPr>
          <p:cNvPr id="11" name="Bildplatzhalter 10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0" r="21900"/>
          <a:stretch>
            <a:fillRect/>
          </a:stretch>
        </p:blipFill>
        <p:spPr/>
      </p:pic>
      <p:pic>
        <p:nvPicPr>
          <p:cNvPr id="12" name="Bildplatzhalter 11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8" r="17238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695325" y="2168525"/>
            <a:ext cx="5221287" cy="3852863"/>
          </a:xfrm>
        </p:spPr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</a:t>
            </a:r>
            <a:endParaRPr lang="de-DE" dirty="0"/>
          </a:p>
          <a:p>
            <a:pPr lvl="1"/>
            <a:r>
              <a:rPr lang="de-DE" dirty="0" err="1"/>
              <a:t>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</a:t>
            </a:r>
            <a:endParaRPr lang="de-DE" dirty="0"/>
          </a:p>
          <a:p>
            <a:pPr lvl="1"/>
            <a:r>
              <a:rPr lang="de-DE" dirty="0" err="1"/>
              <a:t>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d</a:t>
            </a:r>
          </a:p>
        </p:txBody>
      </p:sp>
      <p:pic>
        <p:nvPicPr>
          <p:cNvPr id="13" name="Bildplatzhalter 12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r="12508"/>
          <a:stretch>
            <a:fillRect/>
          </a:stretch>
        </p:blipFill>
        <p:spPr/>
      </p:pic>
      <p:pic>
        <p:nvPicPr>
          <p:cNvPr id="14" name="Bildplatzhalter 13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2" r="17182"/>
          <a:stretch>
            <a:fillRect/>
          </a:stretch>
        </p:blipFill>
        <p:spPr/>
      </p:pic>
      <p:sp>
        <p:nvSpPr>
          <p:cNvPr id="24" name="Textplatzhalter 2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2"/>
            <a:r>
              <a:rPr lang="de-DE"/>
              <a:t>consetetur sadipscing el</a:t>
            </a:r>
            <a:endParaRPr lang="de-DE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2"/>
            <a:r>
              <a:rPr lang="de-DE"/>
              <a:t>consetetur sadipscing el</a:t>
            </a:r>
            <a:endParaRPr lang="de-DE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2"/>
            <a:r>
              <a:rPr lang="de-DE"/>
              <a:t>Lorem ipsiem</a:t>
            </a:r>
            <a:endParaRPr lang="de-DE" dirty="0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2"/>
            <a:r>
              <a:rPr lang="de-DE"/>
              <a:t>consetetur sadipscing el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7ED6822-0A96-434B-A6F7-427947F81174}"/>
              </a:ext>
            </a:extLst>
          </p:cNvPr>
          <p:cNvSpPr txBox="1"/>
          <p:nvPr/>
        </p:nvSpPr>
        <p:spPr>
          <a:xfrm>
            <a:off x="10652400" y="6390000"/>
            <a:ext cx="8442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AD23FD0-51C7-44EA-8D1C-21706B62A65A}" type="slidenum">
              <a:rPr lang="de-DE" sz="800" smtClean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pPr algn="r"/>
              <a:t>14</a:t>
            </a:fld>
            <a:endParaRPr lang="de-DE" sz="800" dirty="0">
              <a:solidFill>
                <a:schemeClr val="tx1">
                  <a:lumMod val="60000"/>
                  <a:lumOff val="4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72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48938510"/>
              </p:ext>
            </p:extLst>
          </p:nvPr>
        </p:nvGraphicFramePr>
        <p:xfrm>
          <a:off x="695325" y="2168525"/>
          <a:ext cx="10801350" cy="3708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16217784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1261705713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38694159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110376741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637858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Lorem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Ipsum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Constatur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Fonumuy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Invidenti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49141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At </a:t>
                      </a:r>
                      <a:r>
                        <a:rPr lang="de-DE" sz="1600" dirty="0" err="1"/>
                        <a:t>vero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Eos </a:t>
                      </a:r>
                      <a:r>
                        <a:rPr lang="de-DE" sz="1600" dirty="0" err="1"/>
                        <a:t>justo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Duo </a:t>
                      </a:r>
                      <a:r>
                        <a:rPr lang="de-DE" sz="1600" dirty="0" err="1"/>
                        <a:t>rebum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/>
                        <a:t>Stetvila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/>
                        <a:t>Lorekx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1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Nono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Operkerj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Amet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Dolores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/>
                        <a:t>Gubergren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53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Aliquayam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Erat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Sedvero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/>
                        <a:t>Accusam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/>
                        <a:t>Etrums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436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Operkerj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Amet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Dolores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/>
                        <a:t>Gubergren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/>
                        <a:t>Nono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303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Eos </a:t>
                      </a:r>
                      <a:r>
                        <a:rPr lang="de-DE" sz="1600" dirty="0" err="1"/>
                        <a:t>justo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Duo </a:t>
                      </a:r>
                      <a:r>
                        <a:rPr lang="de-DE" sz="1600" dirty="0" err="1"/>
                        <a:t>rebum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Stetvila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/>
                        <a:t>Sevedore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Eos </a:t>
                      </a:r>
                      <a:r>
                        <a:rPr lang="de-DE" sz="1600" dirty="0" err="1"/>
                        <a:t>justo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862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Aliquayam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Erat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Sedvero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/>
                        <a:t>Accusam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/>
                        <a:t>Etrums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641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At </a:t>
                      </a:r>
                      <a:r>
                        <a:rPr lang="de-DE" sz="1600" dirty="0" err="1"/>
                        <a:t>vero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Eos </a:t>
                      </a:r>
                      <a:r>
                        <a:rPr lang="de-DE" sz="1600" dirty="0" err="1"/>
                        <a:t>justo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Duo </a:t>
                      </a:r>
                      <a:r>
                        <a:rPr lang="de-DE" sz="1600" dirty="0" err="1"/>
                        <a:t>rebum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/>
                        <a:t>Stetvila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/>
                        <a:t>Lorekx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93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Operkerj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Amet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Dolores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/>
                        <a:t>Gubergren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/>
                        <a:t>Nono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57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Eos </a:t>
                      </a:r>
                      <a:r>
                        <a:rPr lang="de-DE" sz="1600" dirty="0" err="1"/>
                        <a:t>justo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Duo </a:t>
                      </a:r>
                      <a:r>
                        <a:rPr lang="de-DE" sz="1600" dirty="0" err="1"/>
                        <a:t>rebum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Stetvila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/>
                        <a:t>Sevedore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Eos </a:t>
                      </a:r>
                      <a:r>
                        <a:rPr lang="de-DE" sz="1600" dirty="0" err="1"/>
                        <a:t>justo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338400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E48A099-89EC-4A16-8F59-D3D22517E89C}"/>
              </a:ext>
            </a:extLst>
          </p:cNvPr>
          <p:cNvSpPr txBox="1"/>
          <p:nvPr/>
        </p:nvSpPr>
        <p:spPr>
          <a:xfrm>
            <a:off x="10652400" y="6390000"/>
            <a:ext cx="8442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AD23FD0-51C7-44EA-8D1C-21706B62A65A}" type="slidenum">
              <a:rPr lang="de-DE" sz="800" smtClean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pPr algn="r"/>
              <a:t>15</a:t>
            </a:fld>
            <a:endParaRPr lang="de-DE" sz="800" dirty="0">
              <a:solidFill>
                <a:schemeClr val="tx1">
                  <a:lumMod val="60000"/>
                  <a:lumOff val="4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440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6114621"/>
              </p:ext>
            </p:extLst>
          </p:nvPr>
        </p:nvGraphicFramePr>
        <p:xfrm>
          <a:off x="695325" y="2168525"/>
          <a:ext cx="10801350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06234">
                  <a:extLst>
                    <a:ext uri="{9D8B030D-6E8A-4147-A177-3AD203B41FA5}">
                      <a16:colId xmlns:a16="http://schemas.microsoft.com/office/drawing/2014/main" val="162177841"/>
                    </a:ext>
                  </a:extLst>
                </a:gridCol>
                <a:gridCol w="1523779">
                  <a:extLst>
                    <a:ext uri="{9D8B030D-6E8A-4147-A177-3AD203B41FA5}">
                      <a16:colId xmlns:a16="http://schemas.microsoft.com/office/drawing/2014/main" val="1261705713"/>
                    </a:ext>
                  </a:extLst>
                </a:gridCol>
                <a:gridCol w="1523779">
                  <a:extLst>
                    <a:ext uri="{9D8B030D-6E8A-4147-A177-3AD203B41FA5}">
                      <a16:colId xmlns:a16="http://schemas.microsoft.com/office/drawing/2014/main" val="2386941594"/>
                    </a:ext>
                  </a:extLst>
                </a:gridCol>
                <a:gridCol w="1523779">
                  <a:extLst>
                    <a:ext uri="{9D8B030D-6E8A-4147-A177-3AD203B41FA5}">
                      <a16:colId xmlns:a16="http://schemas.microsoft.com/office/drawing/2014/main" val="1103767418"/>
                    </a:ext>
                  </a:extLst>
                </a:gridCol>
                <a:gridCol w="1523779">
                  <a:extLst>
                    <a:ext uri="{9D8B030D-6E8A-4147-A177-3AD203B41FA5}">
                      <a16:colId xmlns:a16="http://schemas.microsoft.com/office/drawing/2014/main" val="3637858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e-DE" sz="1600" dirty="0"/>
                        <a:t>Benennung Spalte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de-DE" sz="1600" dirty="0"/>
                        <a:t>Spalte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de-DE" sz="1600" dirty="0"/>
                        <a:t>Spalte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de-DE" sz="1600" dirty="0" err="1"/>
                        <a:t>Credits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de-DE" sz="1600" dirty="0"/>
                        <a:t>Spalte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49141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2000 Degree M.Sc. Food Systems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51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3000 </a:t>
                      </a:r>
                      <a:r>
                        <a:rPr lang="de-DE" sz="1600" dirty="0" err="1"/>
                        <a:t>Compulsory</a:t>
                      </a:r>
                      <a:r>
                        <a:rPr lang="de-DE" sz="1600" dirty="0"/>
                        <a:t> 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53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1507-440 SPOC: Introduction to Food Systems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436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1507-450 </a:t>
                      </a:r>
                      <a:r>
                        <a:rPr lang="de-DE" sz="1600" dirty="0" err="1"/>
                        <a:t>AgFoodTech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303286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3DC6412-6EAF-494A-8D4E-BCDBD3D64930}"/>
              </a:ext>
            </a:extLst>
          </p:cNvPr>
          <p:cNvSpPr txBox="1"/>
          <p:nvPr/>
        </p:nvSpPr>
        <p:spPr>
          <a:xfrm>
            <a:off x="10652400" y="6390000"/>
            <a:ext cx="8442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AD23FD0-51C7-44EA-8D1C-21706B62A65A}" type="slidenum">
              <a:rPr lang="de-DE" sz="800" smtClean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pPr algn="r"/>
              <a:t>16</a:t>
            </a:fld>
            <a:endParaRPr lang="de-DE" sz="800" dirty="0">
              <a:solidFill>
                <a:schemeClr val="tx1">
                  <a:lumMod val="60000"/>
                  <a:lumOff val="4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794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just</a:t>
            </a:r>
          </a:p>
        </p:txBody>
      </p:sp>
      <p:graphicFrame>
        <p:nvGraphicFramePr>
          <p:cNvPr id="7" name="Tabellenplatzhalter 6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3705450487"/>
              </p:ext>
            </p:extLst>
          </p:nvPr>
        </p:nvGraphicFramePr>
        <p:xfrm>
          <a:off x="3467100" y="765175"/>
          <a:ext cx="8029576" cy="5191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07394">
                  <a:extLst>
                    <a:ext uri="{9D8B030D-6E8A-4147-A177-3AD203B41FA5}">
                      <a16:colId xmlns:a16="http://schemas.microsoft.com/office/drawing/2014/main" val="123827291"/>
                    </a:ext>
                  </a:extLst>
                </a:gridCol>
                <a:gridCol w="2007394">
                  <a:extLst>
                    <a:ext uri="{9D8B030D-6E8A-4147-A177-3AD203B41FA5}">
                      <a16:colId xmlns:a16="http://schemas.microsoft.com/office/drawing/2014/main" val="1385147015"/>
                    </a:ext>
                  </a:extLst>
                </a:gridCol>
                <a:gridCol w="2007394">
                  <a:extLst>
                    <a:ext uri="{9D8B030D-6E8A-4147-A177-3AD203B41FA5}">
                      <a16:colId xmlns:a16="http://schemas.microsoft.com/office/drawing/2014/main" val="2622578119"/>
                    </a:ext>
                  </a:extLst>
                </a:gridCol>
                <a:gridCol w="2007394">
                  <a:extLst>
                    <a:ext uri="{9D8B030D-6E8A-4147-A177-3AD203B41FA5}">
                      <a16:colId xmlns:a16="http://schemas.microsoft.com/office/drawing/2014/main" val="1081591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Lorem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Ipsum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Constatur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Fonumuy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38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At </a:t>
                      </a:r>
                      <a:r>
                        <a:rPr lang="de-DE" sz="1600" dirty="0" err="1"/>
                        <a:t>vero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Eos </a:t>
                      </a:r>
                      <a:r>
                        <a:rPr lang="de-DE" sz="1600" dirty="0" err="1"/>
                        <a:t>justo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Duo </a:t>
                      </a:r>
                      <a:r>
                        <a:rPr lang="de-DE" sz="1600" dirty="0" err="1"/>
                        <a:t>rebum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/>
                        <a:t>Stetvila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555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Nono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Operkerj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Amet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Dolores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58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Aliquayam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Erat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Sedvero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/>
                        <a:t>Accusam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05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Operkerj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Amet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Dolores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/>
                        <a:t>Gubergren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14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Eos </a:t>
                      </a:r>
                      <a:r>
                        <a:rPr lang="de-DE" sz="1600" dirty="0" err="1"/>
                        <a:t>justo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Duo </a:t>
                      </a:r>
                      <a:r>
                        <a:rPr lang="de-DE" sz="1600" dirty="0" err="1"/>
                        <a:t>rebum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Stetvila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/>
                        <a:t>Sevedore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25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Aliquayam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Erat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Sedvero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/>
                        <a:t>Accusam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455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At </a:t>
                      </a:r>
                      <a:r>
                        <a:rPr lang="de-DE" sz="1600" dirty="0" err="1"/>
                        <a:t>vero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Eos </a:t>
                      </a:r>
                      <a:r>
                        <a:rPr lang="de-DE" sz="1600" dirty="0" err="1"/>
                        <a:t>justo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Duo </a:t>
                      </a:r>
                      <a:r>
                        <a:rPr lang="de-DE" sz="1600" dirty="0" err="1"/>
                        <a:t>rebum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/>
                        <a:t>Stetvila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877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Operkerj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Amet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Dolores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/>
                        <a:t>Gubergren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69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Eos </a:t>
                      </a:r>
                      <a:r>
                        <a:rPr lang="de-DE" sz="1600" dirty="0" err="1"/>
                        <a:t>justo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Duo </a:t>
                      </a:r>
                      <a:r>
                        <a:rPr lang="de-DE" sz="1600" dirty="0" err="1"/>
                        <a:t>rebum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Stetvila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/>
                        <a:t>Sevedore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228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Aliquayam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Erat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Sedvero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/>
                        <a:t>Accusam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63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Operkerj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Amet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Dolores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/>
                        <a:t>Gubergren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994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Eos </a:t>
                      </a:r>
                      <a:r>
                        <a:rPr lang="de-DE" sz="1600" dirty="0" err="1"/>
                        <a:t>justo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Duo </a:t>
                      </a:r>
                      <a:r>
                        <a:rPr lang="de-DE" sz="1600" dirty="0" err="1"/>
                        <a:t>rebum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Stetvila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/>
                        <a:t>Sevedore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632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Aliquayam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Erat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Sedvero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/>
                        <a:t>Accusam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653676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D79951D9-5075-4340-B4B5-794774EC1FC9}"/>
              </a:ext>
            </a:extLst>
          </p:cNvPr>
          <p:cNvSpPr txBox="1"/>
          <p:nvPr/>
        </p:nvSpPr>
        <p:spPr>
          <a:xfrm>
            <a:off x="10652400" y="6390000"/>
            <a:ext cx="8442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AD23FD0-51C7-44EA-8D1C-21706B62A65A}" type="slidenum">
              <a:rPr lang="de-DE" sz="800" smtClean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pPr algn="r"/>
              <a:t>17</a:t>
            </a:fld>
            <a:endParaRPr lang="de-DE" sz="800" dirty="0">
              <a:solidFill>
                <a:schemeClr val="tx1">
                  <a:lumMod val="60000"/>
                  <a:lumOff val="4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59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82E789D5-7BFB-491F-BC17-9118FF940D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611DDE9-4880-4C88-9EAC-A6A3991A7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3F113E-C74C-487C-A1FC-3D51810E65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514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“The grass is always greener on the other side of the fence.”</a:t>
            </a:r>
            <a:br>
              <a:rPr lang="en-US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345383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" t="31641" r="488" b="29793"/>
          <a:stretch/>
        </p:blipFill>
        <p:spPr>
          <a:xfrm>
            <a:off x="0" y="3392487"/>
            <a:ext cx="12205699" cy="3649335"/>
          </a:xfr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019176" y="2168526"/>
            <a:ext cx="10153650" cy="2808287"/>
          </a:xfrm>
        </p:spPr>
        <p:txBody>
          <a:bodyPr/>
          <a:lstStyle/>
          <a:p>
            <a:r>
              <a:rPr lang="de-DE"/>
              <a:t>Stet clita kasd gubergren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1450975" y="4302048"/>
            <a:ext cx="9702799" cy="314402"/>
          </a:xfrm>
        </p:spPr>
        <p:txBody>
          <a:bodyPr/>
          <a:lstStyle/>
          <a:p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ispum</a:t>
            </a:r>
            <a:r>
              <a:rPr lang="de-DE" dirty="0"/>
              <a:t> </a:t>
            </a:r>
            <a:r>
              <a:rPr lang="de-DE" dirty="0" err="1"/>
              <a:t>Overline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2168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r="241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Kapiteltrenner 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7737E85-F40D-425F-839A-E672AAF38029}"/>
              </a:ext>
            </a:extLst>
          </p:cNvPr>
          <p:cNvSpPr txBox="1"/>
          <p:nvPr/>
        </p:nvSpPr>
        <p:spPr>
          <a:xfrm>
            <a:off x="10652400" y="6390000"/>
            <a:ext cx="8442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AD23FD0-51C7-44EA-8D1C-21706B62A65A}" type="slidenum">
              <a:rPr lang="de-DE" sz="800" smtClean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pPr algn="r"/>
              <a:t>20</a:t>
            </a:fld>
            <a:endParaRPr lang="de-DE" sz="800" dirty="0">
              <a:solidFill>
                <a:schemeClr val="tx1">
                  <a:lumMod val="60000"/>
                  <a:lumOff val="4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46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675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0" b="31050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Vielen Dank fürs zuhören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2"/>
            <a:r>
              <a:rPr lang="de-DE" dirty="0">
                <a:solidFill>
                  <a:schemeClr val="bg1"/>
                </a:solidFill>
              </a:rPr>
              <a:t>Referentenname, Datum, E-Mail, oder ähnliches</a:t>
            </a:r>
          </a:p>
        </p:txBody>
      </p:sp>
    </p:spTree>
    <p:extLst>
      <p:ext uri="{BB962C8B-B14F-4D97-AF65-F5344CB8AC3E}">
        <p14:creationId xmlns:p14="http://schemas.microsoft.com/office/powerpoint/2010/main" val="2494165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325" y="765176"/>
            <a:ext cx="5184774" cy="1042987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274E984-7FD8-4F14-8827-D05220043282}"/>
              </a:ext>
            </a:extLst>
          </p:cNvPr>
          <p:cNvSpPr txBox="1"/>
          <p:nvPr/>
        </p:nvSpPr>
        <p:spPr>
          <a:xfrm>
            <a:off x="10652400" y="6390000"/>
            <a:ext cx="8442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AD23FD0-51C7-44EA-8D1C-21706B62A65A}" type="slidenum">
              <a:rPr lang="de-DE" sz="800" smtClean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pPr algn="r"/>
              <a:t>23</a:t>
            </a:fld>
            <a:endParaRPr lang="de-DE" sz="800" dirty="0">
              <a:solidFill>
                <a:schemeClr val="tx1">
                  <a:lumMod val="60000"/>
                  <a:lumOff val="4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5BF9B43-95A9-4624-8599-7EDFDBD875CD}"/>
              </a:ext>
            </a:extLst>
          </p:cNvPr>
          <p:cNvSpPr/>
          <p:nvPr/>
        </p:nvSpPr>
        <p:spPr>
          <a:xfrm>
            <a:off x="10775614" y="4620538"/>
            <a:ext cx="719709" cy="317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30D840A-FB06-4801-8CF2-CB11D8A2A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600" y="5448314"/>
            <a:ext cx="573074" cy="573074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69669CC0-3916-4613-A459-A54B6BD1EDC6}"/>
              </a:ext>
            </a:extLst>
          </p:cNvPr>
          <p:cNvSpPr/>
          <p:nvPr/>
        </p:nvSpPr>
        <p:spPr>
          <a:xfrm>
            <a:off x="695325" y="4616450"/>
            <a:ext cx="2520100" cy="1404938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räne 7">
            <a:extLst>
              <a:ext uri="{FF2B5EF4-FFF2-40B4-BE49-F238E27FC236}">
                <a16:creationId xmlns:a16="http://schemas.microsoft.com/office/drawing/2014/main" id="{2A3D9265-7F48-42AD-87B9-8DE515BBD78A}"/>
              </a:ext>
            </a:extLst>
          </p:cNvPr>
          <p:cNvSpPr/>
          <p:nvPr/>
        </p:nvSpPr>
        <p:spPr>
          <a:xfrm>
            <a:off x="3456531" y="4616450"/>
            <a:ext cx="1369901" cy="1369901"/>
          </a:xfrm>
          <a:prstGeom prst="teardrop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688E98D5-D4C4-4652-A2B2-6800EE6F82AF}"/>
              </a:ext>
            </a:extLst>
          </p:cNvPr>
          <p:cNvCxnSpPr/>
          <p:nvPr/>
        </p:nvCxnSpPr>
        <p:spPr>
          <a:xfrm>
            <a:off x="10920912" y="4774981"/>
            <a:ext cx="381000" cy="0"/>
          </a:xfrm>
          <a:prstGeom prst="straightConnector1">
            <a:avLst/>
          </a:prstGeom>
          <a:ln w="28575" cap="sq" cmpd="sng" algn="ctr">
            <a:solidFill>
              <a:schemeClr val="bg1"/>
            </a:solidFill>
            <a:prstDash val="solid"/>
            <a:round/>
            <a:headEnd type="none" w="med" len="med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1A037247-3B5E-44AB-9E76-E730D2EE5DAF}"/>
              </a:ext>
            </a:extLst>
          </p:cNvPr>
          <p:cNvCxnSpPr/>
          <p:nvPr/>
        </p:nvCxnSpPr>
        <p:spPr>
          <a:xfrm>
            <a:off x="695325" y="4176257"/>
            <a:ext cx="4131107" cy="0"/>
          </a:xfrm>
          <a:prstGeom prst="line">
            <a:avLst/>
          </a:prstGeom>
          <a:ln w="6350" cap="sq" cmpd="sng" algn="ctr">
            <a:solidFill>
              <a:schemeClr val="tx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63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r="15686"/>
          <a:stretch/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12.2.23, 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3477082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inhalt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2"/>
            <a:r>
              <a:rPr lang="de-DE" dirty="0" err="1"/>
              <a:t>Consetetur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Sadipscing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Elitr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C92135C-9E3D-48BB-884D-3F686EA441F6}"/>
              </a:ext>
            </a:extLst>
          </p:cNvPr>
          <p:cNvSpPr txBox="1"/>
          <p:nvPr/>
        </p:nvSpPr>
        <p:spPr>
          <a:xfrm>
            <a:off x="10652400" y="6390000"/>
            <a:ext cx="8442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AD23FD0-51C7-44EA-8D1C-21706B62A65A}" type="slidenum">
              <a:rPr lang="de-DE" sz="800" smtClean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pPr algn="r"/>
              <a:t>4</a:t>
            </a:fld>
            <a:endParaRPr lang="de-DE" sz="800" dirty="0">
              <a:solidFill>
                <a:schemeClr val="tx1">
                  <a:lumMod val="60000"/>
                  <a:lumOff val="4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71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platzhalter 1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6275388" y="1808165"/>
                <a:ext cx="5221287" cy="140493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13" name="Textplatzhalt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6275388" y="1808165"/>
                <a:ext cx="5221287" cy="140493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pPr lvl="1"/>
                <a:r>
                  <a:rPr lang="en-US" dirty="0"/>
                  <a:t>For any two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conditional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is:</a:t>
                </a:r>
              </a:p>
              <a:p>
                <a:pPr lvl="0"/>
                <a:endParaRPr lang="en-US" dirty="0"/>
              </a:p>
              <a:p>
                <a:pPr lvl="0"/>
                <a:r>
                  <a:rPr lang="en-US" dirty="0"/>
                  <a:t>Example 2.1: </a:t>
                </a:r>
              </a:p>
              <a:p>
                <a:pPr lvl="1"/>
                <a:r>
                  <a:rPr lang="en-US" dirty="0"/>
                  <a:t>You roll a dice twice. Given that the first roll is a 5, what is the probability that the total sum exceeds 9?</a:t>
                </a:r>
              </a:p>
              <a:p>
                <a:pPr lvl="4"/>
                <a:r>
                  <a:rPr lang="en-US" dirty="0">
                    <a:solidFill>
                      <a:schemeClr val="tx1">
                        <a:lumMod val="75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de-DE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de-DE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10, 11, 12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>
                    <a:solidFill>
                      <a:schemeClr val="tx1">
                        <a:lumMod val="75000"/>
                      </a:schemeClr>
                    </a:solidFill>
                  </a:rPr>
                  <a:t> (“the sum exceeds 9”). [(4,6), (5,5), (5,6), (6,4), (6,5), (6,6)]</a:t>
                </a:r>
              </a:p>
              <a:p>
                <a:pPr lvl="4"/>
                <a:r>
                  <a:rPr lang="en-US" dirty="0">
                    <a:solidFill>
                      <a:schemeClr val="tx1">
                        <a:lumMod val="75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e-DE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5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</a:schemeClr>
                    </a:solidFill>
                  </a:rPr>
                  <a:t> with the first roll.</a:t>
                </a:r>
              </a:p>
              <a:p>
                <a:pPr lvl="0"/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3"/>
                <a:stretch>
                  <a:fillRect l="-3267" t="-1737" r="-2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8"/>
          <p:cNvSpPr/>
          <p:nvPr/>
        </p:nvSpPr>
        <p:spPr>
          <a:xfrm>
            <a:off x="9651617" y="5867500"/>
            <a:ext cx="184505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000" dirty="0"/>
              <a:t>Source: Peterson (2017), pp. 131.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/>
              <p:cNvSpPr/>
              <p:nvPr/>
            </p:nvSpPr>
            <p:spPr>
              <a:xfrm>
                <a:off x="6275387" y="3463851"/>
                <a:ext cx="5221287" cy="158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de-D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de-D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de-DE">
                                      <a:latin typeface="Cambria Math" panose="02040503050406030204" pitchFamily="18" charset="0"/>
                                    </a:rPr>
                                    <m:t>36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de-D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14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387" y="3463851"/>
                <a:ext cx="5221287" cy="15844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52B15CCA-E7AD-4D2B-8160-EC1D42B064C8}"/>
              </a:ext>
            </a:extLst>
          </p:cNvPr>
          <p:cNvSpPr txBox="1"/>
          <p:nvPr/>
        </p:nvSpPr>
        <p:spPr>
          <a:xfrm>
            <a:off x="10652400" y="6390000"/>
            <a:ext cx="8442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AD23FD0-51C7-44EA-8D1C-21706B62A65A}" type="slidenum">
              <a:rPr lang="de-DE" sz="800" smtClean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pPr algn="r"/>
              <a:t>5</a:t>
            </a:fld>
            <a:endParaRPr lang="de-DE" sz="800" dirty="0">
              <a:solidFill>
                <a:schemeClr val="tx1">
                  <a:lumMod val="60000"/>
                  <a:lumOff val="4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767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Lorem ipsum dolor sit amet</a:t>
            </a:r>
          </a:p>
          <a:p>
            <a:pPr lvl="1"/>
            <a:r>
              <a:rPr lang="de-DE"/>
              <a:t>consetetur sadipscing elitr, sed diam nonumy eirmod tempor invidunt ut </a:t>
            </a:r>
          </a:p>
          <a:p>
            <a:pPr lvl="1"/>
            <a:r>
              <a:rPr lang="de-DE"/>
              <a:t>labore et dolore magna aliquyam erat, sed diam voluptua. At vero eos et accusam et justo </a:t>
            </a:r>
          </a:p>
          <a:p>
            <a:pPr lvl="1"/>
            <a:r>
              <a:rPr lang="de-DE"/>
              <a:t>duo dolores et ea rebum. Stet clita kasd gubergren, no sea takimata sanctus est Lorem ipsum dolor sit amet.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/>
              <a:t>Lorem ipsum dolor sit amet</a:t>
            </a:r>
          </a:p>
          <a:p>
            <a:pPr lvl="1"/>
            <a:r>
              <a:rPr lang="de-DE"/>
              <a:t>consetetur sadipscing elitr, sed diam nonumy eirmod tempor invidunt ut </a:t>
            </a:r>
          </a:p>
          <a:p>
            <a:pPr lvl="1"/>
            <a:r>
              <a:rPr lang="de-DE"/>
              <a:t>labore et dolore magna aliquyam erat, sed diam voluptua. At vero eos et accusam et justo </a:t>
            </a:r>
          </a:p>
          <a:p>
            <a:pPr lvl="1"/>
            <a:r>
              <a:rPr lang="de-DE"/>
              <a:t>duo dolores et ea rebum. Stet clita kasd gubergren, no sea takimata sanctus est Lorem ipsum dolor sit amet.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556B5B-5265-4664-9581-3E1362854ED3}"/>
              </a:ext>
            </a:extLst>
          </p:cNvPr>
          <p:cNvSpPr txBox="1"/>
          <p:nvPr/>
        </p:nvSpPr>
        <p:spPr>
          <a:xfrm>
            <a:off x="10652400" y="6390000"/>
            <a:ext cx="8442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AD23FD0-51C7-44EA-8D1C-21706B62A65A}" type="slidenum">
              <a:rPr lang="de-DE" sz="800" smtClean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pPr algn="r"/>
              <a:t>6</a:t>
            </a:fld>
            <a:endParaRPr lang="de-DE" sz="800" dirty="0">
              <a:solidFill>
                <a:schemeClr val="tx1">
                  <a:lumMod val="60000"/>
                  <a:lumOff val="4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26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Idea of Regret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0"/>
              </p:nvPr>
            </p:nvSpPr>
            <p:spPr/>
            <p:txBody>
              <a:bodyPr/>
              <a:lstStyle/>
              <a:p>
                <a:pPr lvl="1"/>
                <a:r>
                  <a:rPr lang="en-US" dirty="0"/>
                  <a:t>Regret Theory (RT) goes back to independent works of </a:t>
                </a:r>
                <a:r>
                  <a:rPr lang="en-US" dirty="0" err="1"/>
                  <a:t>Fishburn</a:t>
                </a:r>
                <a:r>
                  <a:rPr lang="en-US" dirty="0"/>
                  <a:t> (1982), Bell (1982), and </a:t>
                </a:r>
                <a:r>
                  <a:rPr lang="en-US" dirty="0" err="1"/>
                  <a:t>Loomes</a:t>
                </a:r>
                <a:r>
                  <a:rPr lang="en-US" dirty="0"/>
                  <a:t> and </a:t>
                </a:r>
                <a:r>
                  <a:rPr lang="en-US" dirty="0" err="1"/>
                  <a:t>Sugden</a:t>
                </a:r>
                <a:r>
                  <a:rPr lang="en-US" dirty="0"/>
                  <a:t> (1982).</a:t>
                </a:r>
              </a:p>
              <a:p>
                <a:pPr lvl="1"/>
                <a:r>
                  <a:rPr lang="en-US" dirty="0"/>
                  <a:t>It generalizes EUT by assuming that the utility experienced under an alternative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also affected </a:t>
                </a:r>
                <a:r>
                  <a:rPr lang="en-US" dirty="0">
                    <a:solidFill>
                      <a:schemeClr val="tx2"/>
                    </a:solidFill>
                  </a:rPr>
                  <a:t>by what would have happened had alternative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been chosen instead of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/>
                  <a:t>and vice versa (</a:t>
                </a:r>
                <a:r>
                  <a:rPr lang="en-US" dirty="0" err="1"/>
                  <a:t>Bleichrodt</a:t>
                </a:r>
                <a:r>
                  <a:rPr lang="en-US" dirty="0"/>
                  <a:t> and </a:t>
                </a:r>
                <a:r>
                  <a:rPr lang="en-US" dirty="0" err="1"/>
                  <a:t>Wakker</a:t>
                </a:r>
                <a:r>
                  <a:rPr lang="en-US" dirty="0"/>
                  <a:t> 2015, p. 495).</a:t>
                </a:r>
              </a:p>
              <a:p>
                <a:pPr lvl="1"/>
                <a:r>
                  <a:rPr lang="en-US" dirty="0"/>
                  <a:t>Regret originates from comparisons between the factual decision outcome and a counterfactual outcome that might have been had one chosen differently (</a:t>
                </a:r>
                <a:r>
                  <a:rPr lang="en-US" dirty="0" err="1"/>
                  <a:t>Zeelenberg</a:t>
                </a:r>
                <a:r>
                  <a:rPr lang="en-US" dirty="0"/>
                  <a:t> et al. 2000, p. 529).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blipFill>
                <a:blip r:embed="rId2"/>
                <a:stretch>
                  <a:fillRect t="-1737" r="-32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>
            <a:extLst>
              <a:ext uri="{FF2B5EF4-FFF2-40B4-BE49-F238E27FC236}">
                <a16:creationId xmlns:a16="http://schemas.microsoft.com/office/drawing/2014/main" id="{C3F6CEEE-5B4B-4AF3-930E-9D1BC3F6FF29}"/>
              </a:ext>
            </a:extLst>
          </p:cNvPr>
          <p:cNvSpPr txBox="1"/>
          <p:nvPr/>
        </p:nvSpPr>
        <p:spPr>
          <a:xfrm>
            <a:off x="10652400" y="6390000"/>
            <a:ext cx="8442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AD23FD0-51C7-44EA-8D1C-21706B62A65A}" type="slidenum">
              <a:rPr lang="de-DE" sz="800" smtClean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pPr algn="r"/>
              <a:t>7</a:t>
            </a:fld>
            <a:endParaRPr lang="de-DE" sz="800" dirty="0">
              <a:solidFill>
                <a:schemeClr val="tx1">
                  <a:lumMod val="60000"/>
                  <a:lumOff val="4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8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</a:t>
            </a:r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05674557"/>
              </p:ext>
            </p:extLst>
          </p:nvPr>
        </p:nvGraphicFramePr>
        <p:xfrm>
          <a:off x="6275388" y="765175"/>
          <a:ext cx="5221287" cy="525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Idolor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</a:p>
          <a:p>
            <a:pPr lvl="2"/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D26043-A4E1-4F70-B832-63FFF1E45BD9}"/>
              </a:ext>
            </a:extLst>
          </p:cNvPr>
          <p:cNvSpPr txBox="1"/>
          <p:nvPr/>
        </p:nvSpPr>
        <p:spPr>
          <a:xfrm>
            <a:off x="10652400" y="6390000"/>
            <a:ext cx="8442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AD23FD0-51C7-44EA-8D1C-21706B62A65A}" type="slidenum">
              <a:rPr lang="de-DE" sz="800" smtClean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pPr algn="r"/>
              <a:t>8</a:t>
            </a:fld>
            <a:endParaRPr lang="de-DE" sz="800" dirty="0">
              <a:solidFill>
                <a:schemeClr val="tx1">
                  <a:lumMod val="60000"/>
                  <a:lumOff val="4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63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Bayes’ rule: </a:t>
            </a:r>
            <a:br>
              <a:rPr lang="en-US"/>
            </a:br>
            <a:r>
              <a:rPr lang="de-DE"/>
              <a:t>False negative RT-PCR tests for </a:t>
            </a:r>
            <a:r>
              <a:rPr lang="en-US"/>
              <a:t>SARS-CoV-2</a:t>
            </a:r>
            <a:br>
              <a:rPr lang="de-DE"/>
            </a:b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41623008"/>
              </p:ext>
            </p:extLst>
          </p:nvPr>
        </p:nvGraphicFramePr>
        <p:xfrm>
          <a:off x="6275388" y="2168525"/>
          <a:ext cx="5221287" cy="385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/>
              <a:t>Woloshin et al. (2020) raise concerns with diagnostic testing for SARS-CoV-2.</a:t>
            </a:r>
          </a:p>
          <a:p>
            <a:pPr lvl="1"/>
            <a:r>
              <a:rPr lang="en-US"/>
              <a:t>Probability of false negatives ranges from 2 to 29% (</a:t>
            </a:r>
            <a:r>
              <a:rPr lang="de-DE"/>
              <a:t>Arevalo-Rodriguez et al. 2020)</a:t>
            </a:r>
          </a:p>
          <a:p>
            <a:pPr lvl="1"/>
            <a:r>
              <a:rPr lang="en-US"/>
              <a:t>Negative results even on a highly sensitive test cannot rule out infection if the pretest probability is high, so clinicians should not trust unexpected negative results.</a:t>
            </a:r>
          </a:p>
          <a:p>
            <a:pPr lvl="1"/>
            <a:r>
              <a:rPr lang="en-US"/>
              <a:t>Exercise 2.3: Verify the priors 0.15 and 0.35 (A and B left in the Figure).</a:t>
            </a:r>
          </a:p>
          <a:p>
            <a:pPr lvl="1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 rot="16200000">
            <a:off x="10798529" y="5035541"/>
            <a:ext cx="181780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000" dirty="0"/>
              <a:t>Source: Peterson (2017), pp. 124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5291049-59BB-427F-97BF-2B91C392D62A}"/>
              </a:ext>
            </a:extLst>
          </p:cNvPr>
          <p:cNvSpPr txBox="1"/>
          <p:nvPr/>
        </p:nvSpPr>
        <p:spPr>
          <a:xfrm>
            <a:off x="10652400" y="6390000"/>
            <a:ext cx="8442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AD23FD0-51C7-44EA-8D1C-21706B62A65A}" type="slidenum">
              <a:rPr lang="de-DE" sz="800" smtClean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pPr algn="r"/>
              <a:t>9</a:t>
            </a:fld>
            <a:endParaRPr lang="de-DE" sz="800" dirty="0">
              <a:solidFill>
                <a:schemeClr val="tx1">
                  <a:lumMod val="60000"/>
                  <a:lumOff val="4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35094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n">
  <a:themeElements>
    <a:clrScheme name="UHOH Farben">
      <a:dk1>
        <a:srgbClr val="525250"/>
      </a:dk1>
      <a:lt1>
        <a:sysClr val="window" lastClr="FFFFFF"/>
      </a:lt1>
      <a:dk2>
        <a:srgbClr val="004577"/>
      </a:dk2>
      <a:lt2>
        <a:srgbClr val="EAF3F4"/>
      </a:lt2>
      <a:accent1>
        <a:srgbClr val="6EAAC1"/>
      </a:accent1>
      <a:accent2>
        <a:srgbClr val="55742B"/>
      </a:accent2>
      <a:accent3>
        <a:srgbClr val="AFCA0B"/>
      </a:accent3>
      <a:accent4>
        <a:srgbClr val="711E5A"/>
      </a:accent4>
      <a:accent5>
        <a:srgbClr val="C5A63B"/>
      </a:accent5>
      <a:accent6>
        <a:srgbClr val="EBF2F5"/>
      </a:accent6>
      <a:hlink>
        <a:srgbClr val="7030A0"/>
      </a:hlink>
      <a:folHlink>
        <a:srgbClr val="525250"/>
      </a:folHlink>
    </a:clrScheme>
    <a:fontScheme name="UHOH-Sego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alpha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sq" cmpd="sng" algn="ctr">
          <a:solidFill>
            <a:schemeClr val="tx1">
              <a:lumMod val="40000"/>
              <a:lumOff val="60000"/>
            </a:schemeClr>
          </a:solidFill>
          <a:prstDash val="solid"/>
          <a:round/>
          <a:headEnd type="none" w="med" len="med"/>
          <a:tailEnd type="none" w="lg" len="med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haltsfolien">
  <a:themeElements>
    <a:clrScheme name="UHOH Farben">
      <a:dk1>
        <a:srgbClr val="525250"/>
      </a:dk1>
      <a:lt1>
        <a:sysClr val="window" lastClr="FFFFFF"/>
      </a:lt1>
      <a:dk2>
        <a:srgbClr val="004577"/>
      </a:dk2>
      <a:lt2>
        <a:srgbClr val="EAF3F4"/>
      </a:lt2>
      <a:accent1>
        <a:srgbClr val="6EAAC1"/>
      </a:accent1>
      <a:accent2>
        <a:srgbClr val="55742B"/>
      </a:accent2>
      <a:accent3>
        <a:srgbClr val="AFCA0B"/>
      </a:accent3>
      <a:accent4>
        <a:srgbClr val="711E5A"/>
      </a:accent4>
      <a:accent5>
        <a:srgbClr val="C5A63B"/>
      </a:accent5>
      <a:accent6>
        <a:srgbClr val="EBF2F5"/>
      </a:accent6>
      <a:hlink>
        <a:srgbClr val="7030A0"/>
      </a:hlink>
      <a:folHlink>
        <a:srgbClr val="525250"/>
      </a:folHlink>
    </a:clrScheme>
    <a:fontScheme name="UHOH-Sego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alpha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sq" cmpd="sng" algn="ctr">
          <a:solidFill>
            <a:schemeClr val="tx1">
              <a:lumMod val="40000"/>
              <a:lumOff val="60000"/>
            </a:schemeClr>
          </a:solidFill>
          <a:prstDash val="solid"/>
          <a:round/>
          <a:headEnd type="none" w="med" len="med"/>
          <a:tailEnd type="none" w="lg" len="med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1171</Words>
  <Application>Microsoft Office PowerPoint</Application>
  <PresentationFormat>Breitbild</PresentationFormat>
  <Paragraphs>233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32" baseType="lpstr">
      <vt:lpstr>Arial</vt:lpstr>
      <vt:lpstr>Calibri</vt:lpstr>
      <vt:lpstr>Cambria Math</vt:lpstr>
      <vt:lpstr>Rockwell</vt:lpstr>
      <vt:lpstr>Segoe UI</vt:lpstr>
      <vt:lpstr>Segoe UI </vt:lpstr>
      <vt:lpstr>Segoe UI Semibold</vt:lpstr>
      <vt:lpstr>Titelfolien</vt:lpstr>
      <vt:lpstr>Inhaltsfolien</vt:lpstr>
      <vt:lpstr>At vero eos et accusam et justo duo dolores et ea rebum</vt:lpstr>
      <vt:lpstr>Stet clita kasd gubergren</vt:lpstr>
      <vt:lpstr>Titel der Präsentation</vt:lpstr>
      <vt:lpstr>inhalt</vt:lpstr>
      <vt:lpstr>Stet clita kasd gubergre</vt:lpstr>
      <vt:lpstr>Stet clita kasd gubergre</vt:lpstr>
      <vt:lpstr>The Idea of Regret</vt:lpstr>
      <vt:lpstr>Lorem ipsum dolor sit amet, consetetur sadipscing elitr,</vt:lpstr>
      <vt:lpstr>Bayes’ rule:  False negative RT-PCR tests for SARS-CoV-2 </vt:lpstr>
      <vt:lpstr>Lorem ispum Dolores redwitz nurot</vt:lpstr>
      <vt:lpstr>At vero eos et accusam </vt:lpstr>
      <vt:lpstr>Stet clita kasd gubergren, no sea takim</vt:lpstr>
      <vt:lpstr>Lorem ipsum dolor sit amet</vt:lpstr>
      <vt:lpstr>At vero eos et accusam et jus</vt:lpstr>
      <vt:lpstr>Lorem ipsum dolor sit amet, consetetur sadipscing</vt:lpstr>
      <vt:lpstr>Lorem ipsum dolor sit amet, consetetur sadipscing</vt:lpstr>
      <vt:lpstr>At vero eos et accusam et just</vt:lpstr>
      <vt:lpstr>PowerPoint-Präsentation</vt:lpstr>
      <vt:lpstr>“The grass is always greener on the other side of the fence.” </vt:lpstr>
      <vt:lpstr>Kapiteltrenner </vt:lpstr>
      <vt:lpstr>PowerPoint-Präsentation</vt:lpstr>
      <vt:lpstr>Vielen Dank fürs zuhören</vt:lpstr>
      <vt:lpstr>PowerPoint-Präsentation</vt:lpstr>
    </vt:vector>
  </TitlesOfParts>
  <Company>Universität Hohenheim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Anita Kapun</cp:lastModifiedBy>
  <cp:revision>176</cp:revision>
  <dcterms:created xsi:type="dcterms:W3CDTF">2022-11-17T16:00:33Z</dcterms:created>
  <dcterms:modified xsi:type="dcterms:W3CDTF">2023-11-14T12:05:15Z</dcterms:modified>
</cp:coreProperties>
</file>